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61263" cy="10693400"/>
  <p:notesSz cx="6858000" cy="99456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122" y="499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9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73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98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94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2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03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5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5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2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0D7E-A730-4574-B342-74010D003D71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6E8D-5389-4397-B71B-CD115DC4E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18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223" y="171221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8223" y="5490716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apèze 5"/>
          <p:cNvSpPr/>
          <p:nvPr/>
        </p:nvSpPr>
        <p:spPr>
          <a:xfrm rot="10800000">
            <a:off x="756295" y="3330476"/>
            <a:ext cx="6192688" cy="1296144"/>
          </a:xfrm>
          <a:prstGeom prst="trapezoid">
            <a:avLst>
              <a:gd name="adj" fmla="val 82648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20591" y="522164"/>
            <a:ext cx="360040" cy="280831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/>
          <p:cNvSpPr/>
          <p:nvPr/>
        </p:nvSpPr>
        <p:spPr>
          <a:xfrm>
            <a:off x="3780631" y="522164"/>
            <a:ext cx="2448272" cy="2520280"/>
          </a:xfrm>
          <a:prstGeom prst="rtTriangl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/>
          <p:cNvSpPr/>
          <p:nvPr/>
        </p:nvSpPr>
        <p:spPr>
          <a:xfrm flipH="1">
            <a:off x="972319" y="522164"/>
            <a:ext cx="2448272" cy="1944216"/>
          </a:xfrm>
          <a:prstGeom prst="rtTriangl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38273" y="7650956"/>
            <a:ext cx="3744416" cy="237626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82689" y="7650956"/>
            <a:ext cx="1650270" cy="237626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apèze 11"/>
          <p:cNvSpPr/>
          <p:nvPr/>
        </p:nvSpPr>
        <p:spPr>
          <a:xfrm>
            <a:off x="972319" y="5850756"/>
            <a:ext cx="4824536" cy="1800200"/>
          </a:xfrm>
          <a:prstGeom prst="trapezoid">
            <a:avLst>
              <a:gd name="adj" fmla="val 39989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rectangle 12"/>
          <p:cNvSpPr/>
          <p:nvPr/>
        </p:nvSpPr>
        <p:spPr>
          <a:xfrm>
            <a:off x="5082689" y="5850756"/>
            <a:ext cx="1866294" cy="1800200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787400" y="8839088"/>
            <a:ext cx="1008111" cy="11881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655796" y="8299028"/>
            <a:ext cx="504056" cy="172819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4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223" y="171221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riangle rectangle 1"/>
          <p:cNvSpPr/>
          <p:nvPr/>
        </p:nvSpPr>
        <p:spPr>
          <a:xfrm>
            <a:off x="900311" y="738188"/>
            <a:ext cx="5832648" cy="381642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apèze 2"/>
          <p:cNvSpPr/>
          <p:nvPr/>
        </p:nvSpPr>
        <p:spPr>
          <a:xfrm>
            <a:off x="2484487" y="954212"/>
            <a:ext cx="4248472" cy="3600400"/>
          </a:xfrm>
          <a:prstGeom prst="trapezoid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3636615" y="1818308"/>
            <a:ext cx="1944216" cy="273630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rectangle 16"/>
          <p:cNvSpPr/>
          <p:nvPr/>
        </p:nvSpPr>
        <p:spPr>
          <a:xfrm rot="10800000">
            <a:off x="1512612" y="1142261"/>
            <a:ext cx="1080120" cy="720080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332359" y="2250356"/>
            <a:ext cx="792321" cy="230425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"/>
          <a:stretch/>
        </p:blipFill>
        <p:spPr bwMode="auto">
          <a:xfrm>
            <a:off x="1332359" y="5582057"/>
            <a:ext cx="5036992" cy="48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223" y="5490716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63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223" y="171221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2854" r="2391" b="2479"/>
          <a:stretch/>
        </p:blipFill>
        <p:spPr bwMode="auto">
          <a:xfrm rot="1291202">
            <a:off x="1363156" y="-136932"/>
            <a:ext cx="4834950" cy="50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1135" r="1212" b="1135"/>
          <a:stretch/>
        </p:blipFill>
        <p:spPr bwMode="auto">
          <a:xfrm rot="16200000">
            <a:off x="1498205" y="4759218"/>
            <a:ext cx="4564856" cy="633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223" y="5490716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65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223" y="171221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3832" r="2023" b="4862"/>
          <a:stretch/>
        </p:blipFill>
        <p:spPr bwMode="auto">
          <a:xfrm>
            <a:off x="646361" y="5619242"/>
            <a:ext cx="6268540" cy="46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4452" r="3685" b="2957"/>
          <a:stretch/>
        </p:blipFill>
        <p:spPr bwMode="auto">
          <a:xfrm rot="16200000">
            <a:off x="1407463" y="-50807"/>
            <a:ext cx="5012308" cy="535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223" y="5490716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70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223" y="171221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482" r="1305" b="2471"/>
          <a:stretch/>
        </p:blipFill>
        <p:spPr bwMode="auto">
          <a:xfrm rot="16200000">
            <a:off x="1606988" y="5551455"/>
            <a:ext cx="4536280" cy="466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2630" r="2431" b="2163"/>
          <a:stretch/>
        </p:blipFill>
        <p:spPr bwMode="auto">
          <a:xfrm>
            <a:off x="1600199" y="307181"/>
            <a:ext cx="4725649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223" y="5490716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52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223" y="171221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1815" r="8001" b="2122"/>
          <a:stretch/>
        </p:blipFill>
        <p:spPr bwMode="auto">
          <a:xfrm rot="16200000">
            <a:off x="1581019" y="-906526"/>
            <a:ext cx="4399223" cy="701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223" y="5490716"/>
            <a:ext cx="7344816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967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0</Words>
  <Application>Microsoft Office PowerPoint</Application>
  <PresentationFormat>Personnalisé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Nathalie</cp:lastModifiedBy>
  <cp:revision>4</cp:revision>
  <cp:lastPrinted>2018-02-24T07:37:43Z</cp:lastPrinted>
  <dcterms:created xsi:type="dcterms:W3CDTF">2018-02-23T22:39:42Z</dcterms:created>
  <dcterms:modified xsi:type="dcterms:W3CDTF">2018-02-24T07:47:54Z</dcterms:modified>
</cp:coreProperties>
</file>