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648" y="-77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483ED653-A49C-4A5A-BA31-811AC5943644}" type="datetimeFigureOut">
              <a:rPr lang="fr-FR" smtClean="0"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8676AA4D-D349-46F9-BFD9-FB7E86524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96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483ED653-A49C-4A5A-BA31-811AC5943644}" type="datetimeFigureOut">
              <a:rPr lang="fr-FR" smtClean="0"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8676AA4D-D349-46F9-BFD9-FB7E86524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75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483ED653-A49C-4A5A-BA31-811AC5943644}" type="datetimeFigureOut">
              <a:rPr lang="fr-FR" smtClean="0"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8676AA4D-D349-46F9-BFD9-FB7E86524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17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483ED653-A49C-4A5A-BA31-811AC5943644}" type="datetimeFigureOut">
              <a:rPr lang="fr-FR" smtClean="0"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8676AA4D-D349-46F9-BFD9-FB7E86524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56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  <a:prstGeom prst="rect">
            <a:avLst/>
          </a:prstGeo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483ED653-A49C-4A5A-BA31-811AC5943644}" type="datetimeFigureOut">
              <a:rPr lang="fr-FR" smtClean="0"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8676AA4D-D349-46F9-BFD9-FB7E86524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82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483ED653-A49C-4A5A-BA31-811AC5943644}" type="datetimeFigureOut">
              <a:rPr lang="fr-FR" smtClean="0"/>
              <a:t>07/08/2017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8676AA4D-D349-46F9-BFD9-FB7E86524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30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483ED653-A49C-4A5A-BA31-811AC5943644}" type="datetimeFigureOut">
              <a:rPr lang="fr-FR" smtClean="0"/>
              <a:t>07/08/2017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8676AA4D-D349-46F9-BFD9-FB7E86524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16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483ED653-A49C-4A5A-BA31-811AC5943644}" type="datetimeFigureOut">
              <a:rPr lang="fr-FR" smtClean="0"/>
              <a:t>07/08/2017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8676AA4D-D349-46F9-BFD9-FB7E86524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41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46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483ED653-A49C-4A5A-BA31-811AC5943644}" type="datetimeFigureOut">
              <a:rPr lang="fr-FR" smtClean="0"/>
              <a:t>07/08/2017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8676AA4D-D349-46F9-BFD9-FB7E86524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48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  <a:prstGeom prst="rect">
            <a:avLst/>
          </a:prstGeo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483ED653-A49C-4A5A-BA31-811AC5943644}" type="datetimeFigureOut">
              <a:rPr lang="fr-FR" smtClean="0"/>
              <a:t>07/08/2017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/>
          <a:lstStyle/>
          <a:p>
            <a:fld id="{8676AA4D-D349-46F9-BFD9-FB7E86524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31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07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36415" y="132984"/>
            <a:ext cx="3888432" cy="58477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FRANCE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5334" y="6139084"/>
            <a:ext cx="2651577" cy="19230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203337" y="5952567"/>
            <a:ext cx="1944216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Notre drapeau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93692" y="6117464"/>
            <a:ext cx="3924000" cy="19446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3384519" y="5952567"/>
            <a:ext cx="1944216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Notre monnaie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5336" y="5068819"/>
            <a:ext cx="2104948" cy="6379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tx1"/>
                </a:solidFill>
              </a:rPr>
              <a:t>Le français 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03338" y="4689549"/>
            <a:ext cx="1944216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Notre langue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976911" y="4755917"/>
            <a:ext cx="4400259" cy="730005"/>
          </a:xfrm>
          <a:prstGeom prst="wedgeRoundRectCallout">
            <a:avLst>
              <a:gd name="adj1" fmla="val -57905"/>
              <a:gd name="adj2" fmla="val 19921"/>
              <a:gd name="adj3" fmla="val 16667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Bonjour, nous sommes des élèves de France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1167" y="8515052"/>
            <a:ext cx="7066003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032002" y="1199185"/>
            <a:ext cx="3385690" cy="31967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3893629" y="972711"/>
            <a:ext cx="1944216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Notre région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5334" y="1214445"/>
            <a:ext cx="3385690" cy="31967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186961" y="987971"/>
            <a:ext cx="1944216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Notre pays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189168" y="8273318"/>
            <a:ext cx="1944216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Nos monuments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013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203" y="377959"/>
            <a:ext cx="7069828" cy="46807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167187" y="136226"/>
            <a:ext cx="4189508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Une spécialité sucrée de notre région 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664798" y="719826"/>
            <a:ext cx="3534914" cy="4274370"/>
          </a:xfrm>
          <a:prstGeom prst="roundRect">
            <a:avLst>
              <a:gd name="adj" fmla="val 7002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u="sng" dirty="0" smtClean="0">
                <a:solidFill>
                  <a:schemeClr val="tx1"/>
                </a:solidFill>
              </a:rPr>
              <a:t>Recette</a:t>
            </a: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  <a:p>
            <a:pPr algn="ctr"/>
            <a:endParaRPr lang="fr-FR" sz="1400" u="sng" dirty="0" smtClean="0">
              <a:solidFill>
                <a:schemeClr val="tx1"/>
              </a:solidFill>
            </a:endParaRPr>
          </a:p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A</a:t>
            </a:r>
            <a:r>
              <a:rPr lang="fr-FR" sz="1400" u="sng" dirty="0" smtClean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rgbClr val="FF0000"/>
                </a:solidFill>
              </a:rPr>
              <a:t>mettre sur une  la feuille à suivante </a:t>
            </a:r>
          </a:p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 si elle est trop longue</a:t>
            </a:r>
            <a:endParaRPr lang="fr-FR" sz="1400" dirty="0">
              <a:solidFill>
                <a:srgbClr val="FF0000"/>
              </a:solidFill>
            </a:endParaRPr>
          </a:p>
          <a:p>
            <a:pPr algn="ctr"/>
            <a:endParaRPr lang="fr-FR" sz="1400" dirty="0" smtClean="0">
              <a:solidFill>
                <a:srgbClr val="FF0000"/>
              </a:solidFill>
            </a:endParaRP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  <a:p>
            <a:pPr algn="ctr"/>
            <a:endParaRPr lang="fr-FR" sz="1400" u="sng" dirty="0" smtClean="0">
              <a:solidFill>
                <a:schemeClr val="tx1"/>
              </a:solidFill>
            </a:endParaRP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  <a:p>
            <a:pPr algn="ctr"/>
            <a:endParaRPr lang="fr-FR" sz="1400" u="sng" dirty="0" smtClean="0">
              <a:solidFill>
                <a:schemeClr val="tx1"/>
              </a:solidFill>
            </a:endParaRP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  <a:p>
            <a:pPr algn="ctr"/>
            <a:endParaRPr lang="fr-FR" sz="1400" u="sng" dirty="0" smtClean="0">
              <a:solidFill>
                <a:schemeClr val="tx1"/>
              </a:solidFill>
            </a:endParaRP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  <a:p>
            <a:pPr algn="ctr"/>
            <a:endParaRPr lang="fr-FR" sz="1400" u="sng" dirty="0" smtClean="0">
              <a:solidFill>
                <a:schemeClr val="tx1"/>
              </a:solidFill>
            </a:endParaRP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  <a:p>
            <a:pPr algn="ctr"/>
            <a:endParaRPr lang="fr-FR" sz="1400" u="sng" dirty="0" smtClean="0">
              <a:solidFill>
                <a:schemeClr val="tx1"/>
              </a:solidFill>
            </a:endParaRP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9587" y="5706740"/>
            <a:ext cx="7069828" cy="46807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175571" y="5465007"/>
            <a:ext cx="4181124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Une spécialité salée de notre région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664798" y="6077747"/>
            <a:ext cx="3534914" cy="4274370"/>
          </a:xfrm>
          <a:prstGeom prst="roundRect">
            <a:avLst>
              <a:gd name="adj" fmla="val 7002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u="sng" dirty="0" smtClean="0">
                <a:solidFill>
                  <a:schemeClr val="tx1"/>
                </a:solidFill>
              </a:rPr>
              <a:t>Recette</a:t>
            </a: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  <a:p>
            <a:pPr algn="ctr"/>
            <a:endParaRPr lang="fr-FR" sz="1400" u="sng" dirty="0" smtClean="0">
              <a:solidFill>
                <a:schemeClr val="tx1"/>
              </a:solidFill>
            </a:endParaRP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  <a:p>
            <a:pPr algn="ctr"/>
            <a:endParaRPr lang="fr-FR" sz="1400" u="sng" dirty="0" smtClean="0">
              <a:solidFill>
                <a:schemeClr val="tx1"/>
              </a:solidFill>
            </a:endParaRPr>
          </a:p>
          <a:p>
            <a:pPr algn="ctr"/>
            <a:r>
              <a:rPr lang="fr-FR" sz="1400" dirty="0">
                <a:solidFill>
                  <a:srgbClr val="FF0000"/>
                </a:solidFill>
              </a:rPr>
              <a:t>A</a:t>
            </a:r>
            <a:r>
              <a:rPr lang="fr-FR" sz="1400" u="sng" dirty="0">
                <a:solidFill>
                  <a:schemeClr val="tx1"/>
                </a:solidFill>
              </a:rPr>
              <a:t> </a:t>
            </a:r>
            <a:r>
              <a:rPr lang="fr-FR" sz="1400" dirty="0">
                <a:solidFill>
                  <a:srgbClr val="FF0000"/>
                </a:solidFill>
              </a:rPr>
              <a:t>mettre sur une  la feuille à suivante </a:t>
            </a:r>
          </a:p>
          <a:p>
            <a:pPr algn="ctr"/>
            <a:r>
              <a:rPr lang="fr-FR" sz="1400" dirty="0">
                <a:solidFill>
                  <a:srgbClr val="FF0000"/>
                </a:solidFill>
              </a:rPr>
              <a:t> si elle est trop longue</a:t>
            </a: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  <a:p>
            <a:pPr algn="ctr"/>
            <a:endParaRPr lang="fr-FR" sz="1400" u="sng" dirty="0" smtClean="0">
              <a:solidFill>
                <a:schemeClr val="tx1"/>
              </a:solidFill>
            </a:endParaRP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  <a:p>
            <a:pPr algn="ctr"/>
            <a:endParaRPr lang="fr-FR" sz="1400" u="sng" dirty="0" smtClean="0">
              <a:solidFill>
                <a:schemeClr val="tx1"/>
              </a:solidFill>
            </a:endParaRP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  <a:p>
            <a:pPr algn="ctr"/>
            <a:endParaRPr lang="fr-FR" sz="1400" u="sng" dirty="0" smtClean="0">
              <a:solidFill>
                <a:schemeClr val="tx1"/>
              </a:solidFill>
            </a:endParaRP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  <a:p>
            <a:pPr algn="ctr"/>
            <a:endParaRPr lang="fr-FR" sz="1400" u="sng" dirty="0" smtClean="0">
              <a:solidFill>
                <a:schemeClr val="tx1"/>
              </a:solidFill>
            </a:endParaRP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  <a:p>
            <a:pPr algn="ctr"/>
            <a:endParaRPr lang="fr-FR" sz="1400" u="sng" dirty="0" smtClean="0">
              <a:solidFill>
                <a:schemeClr val="tx1"/>
              </a:solidFill>
            </a:endParaRPr>
          </a:p>
          <a:p>
            <a:pPr algn="ctr"/>
            <a:endParaRPr lang="fr-FR" sz="1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8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08223" y="148432"/>
            <a:ext cx="7344816" cy="5112000"/>
          </a:xfrm>
          <a:prstGeom prst="roundRect">
            <a:avLst>
              <a:gd name="adj" fmla="val 7002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u="sng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08223" y="5473400"/>
            <a:ext cx="7344816" cy="5112000"/>
          </a:xfrm>
          <a:prstGeom prst="roundRect">
            <a:avLst>
              <a:gd name="adj" fmla="val 7002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52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203" y="377959"/>
            <a:ext cx="7069828" cy="46807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167187" y="136226"/>
            <a:ext cx="2699946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Nos traditions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9587" y="5465007"/>
            <a:ext cx="7069828" cy="4994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175571" y="5223274"/>
            <a:ext cx="3670546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Notre école – ses horaires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276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1203" y="377959"/>
            <a:ext cx="7069828" cy="46807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67187" y="136226"/>
            <a:ext cx="2699946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Nos  saisons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587" y="5465007"/>
            <a:ext cx="7069828" cy="4994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175571" y="5223274"/>
            <a:ext cx="3893092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Que faisons-nous après l’école ?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077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1203" y="377959"/>
            <a:ext cx="7069828" cy="46807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67187" y="136226"/>
            <a:ext cx="2699946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Nos  animaux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587" y="5465007"/>
            <a:ext cx="7069828" cy="4994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175571" y="5223274"/>
            <a:ext cx="3893092" cy="483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j-lt"/>
              </a:rPr>
              <a:t> Nos  artistes ?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58482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85</Words>
  <Application>Microsoft Office PowerPoint</Application>
  <PresentationFormat>Personnalisé</PresentationFormat>
  <Paragraphs>48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13</cp:revision>
  <dcterms:created xsi:type="dcterms:W3CDTF">2017-08-04T10:51:22Z</dcterms:created>
  <dcterms:modified xsi:type="dcterms:W3CDTF">2017-08-07T19:25:11Z</dcterms:modified>
</cp:coreProperties>
</file>