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7561263" cy="10693400"/>
  <p:notesSz cx="6858000" cy="994568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2410" y="-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86A4-1FBB-4F0B-B342-426DB98DEE62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D84-161A-488D-98DE-D0A66A53F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66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86A4-1FBB-4F0B-B342-426DB98DEE62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D84-161A-488D-98DE-D0A66A53F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66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86A4-1FBB-4F0B-B342-426DB98DEE62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D84-161A-488D-98DE-D0A66A53F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86A4-1FBB-4F0B-B342-426DB98DEE62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D84-161A-488D-98DE-D0A66A53F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94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86A4-1FBB-4F0B-B342-426DB98DEE62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D84-161A-488D-98DE-D0A66A53F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86A4-1FBB-4F0B-B342-426DB98DEE62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D84-161A-488D-98DE-D0A66A53F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53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86A4-1FBB-4F0B-B342-426DB98DEE62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D84-161A-488D-98DE-D0A66A53F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6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86A4-1FBB-4F0B-B342-426DB98DEE62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D84-161A-488D-98DE-D0A66A53F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7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86A4-1FBB-4F0B-B342-426DB98DEE62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D84-161A-488D-98DE-D0A66A53F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61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86A4-1FBB-4F0B-B342-426DB98DEE62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D84-161A-488D-98DE-D0A66A53F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18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86A4-1FBB-4F0B-B342-426DB98DEE62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D84-161A-488D-98DE-D0A66A53F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62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286A4-1FBB-4F0B-B342-426DB98DEE62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AED84-161A-488D-98DE-D0A66A53F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94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479073"/>
              </p:ext>
            </p:extLst>
          </p:nvPr>
        </p:nvGraphicFramePr>
        <p:xfrm>
          <a:off x="88894" y="69581"/>
          <a:ext cx="7364144" cy="10389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072"/>
                <a:gridCol w="3682072"/>
              </a:tblGrid>
              <a:tr h="3463229"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L="75613" marR="75613" marT="71289" marB="71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L="75613" marR="75613" marT="71289" marB="71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229"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 marL="75613" marR="75613" marT="71289" marB="71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L="75613" marR="75613" marT="71289" marB="71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229"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 marL="75613" marR="75613" marT="71289" marB="71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L="75613" marR="75613" marT="71289" marB="71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2" name="Connecteur droit 11"/>
          <p:cNvCxnSpPr/>
          <p:nvPr/>
        </p:nvCxnSpPr>
        <p:spPr>
          <a:xfrm>
            <a:off x="108223" y="3402484"/>
            <a:ext cx="7344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08223" y="6858868"/>
            <a:ext cx="7344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08223" y="10315252"/>
            <a:ext cx="7344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414" y="4193853"/>
            <a:ext cx="3084798" cy="20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87" y="3620314"/>
            <a:ext cx="2736304" cy="3183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88" y="169841"/>
            <a:ext cx="2952328" cy="299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512" y="639805"/>
            <a:ext cx="3083606" cy="20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Ellipse 18"/>
          <p:cNvSpPr/>
          <p:nvPr/>
        </p:nvSpPr>
        <p:spPr>
          <a:xfrm>
            <a:off x="2075012" y="89295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998439" y="511478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893" y="7506940"/>
            <a:ext cx="3083607" cy="20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45" y="7290916"/>
            <a:ext cx="3277641" cy="2767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Ellipse 22"/>
          <p:cNvSpPr/>
          <p:nvPr/>
        </p:nvSpPr>
        <p:spPr>
          <a:xfrm>
            <a:off x="1812144" y="842494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03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419909"/>
              </p:ext>
            </p:extLst>
          </p:nvPr>
        </p:nvGraphicFramePr>
        <p:xfrm>
          <a:off x="88894" y="69581"/>
          <a:ext cx="7364144" cy="10389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072"/>
                <a:gridCol w="3682072"/>
              </a:tblGrid>
              <a:tr h="3463229"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L="75613" marR="75613" marT="71289" marB="71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L="75613" marR="75613" marT="71289" marB="71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229"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 marL="75613" marR="75613" marT="71289" marB="71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L="75613" marR="75613" marT="71289" marB="71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229">
                <a:tc>
                  <a:txBody>
                    <a:bodyPr/>
                    <a:lstStyle/>
                    <a:p>
                      <a:endParaRPr lang="fr-FR" sz="2800"/>
                    </a:p>
                  </a:txBody>
                  <a:tcPr marL="75613" marR="75613" marT="71289" marB="71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L="75613" marR="75613" marT="71289" marB="71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33" y="-24015"/>
            <a:ext cx="3618730" cy="361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/>
        </p:nvCxnSpPr>
        <p:spPr>
          <a:xfrm>
            <a:off x="108223" y="3402484"/>
            <a:ext cx="7344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08223" y="6858868"/>
            <a:ext cx="7344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08223" y="10315252"/>
            <a:ext cx="7344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2003123" y="972220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-1403945" y="5222785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-1043905" y="841556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679" y="594276"/>
            <a:ext cx="2798348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559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482640"/>
              </p:ext>
            </p:extLst>
          </p:nvPr>
        </p:nvGraphicFramePr>
        <p:xfrm>
          <a:off x="88894" y="69579"/>
          <a:ext cx="7364144" cy="444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072"/>
                <a:gridCol w="3682072"/>
              </a:tblGrid>
              <a:tr h="1110968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F</a:t>
                      </a:r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rance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marL="75613" marR="75613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P</a:t>
                      </a:r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ari$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marL="75613" marR="75613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10968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I</a:t>
                      </a:r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talie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marL="75613" marR="75613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R</a:t>
                      </a:r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ome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marL="75613" marR="75613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10968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</a:t>
                      </a:r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spagne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marL="75613" marR="75613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M</a:t>
                      </a:r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adrid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marL="75613" marR="75613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10968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M</a:t>
                      </a:r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aroc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marL="75613" marR="75613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R</a:t>
                      </a:r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abat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marL="75613" marR="75613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4" name="Connecteur droit 13"/>
          <p:cNvCxnSpPr/>
          <p:nvPr/>
        </p:nvCxnSpPr>
        <p:spPr>
          <a:xfrm>
            <a:off x="108223" y="1098228"/>
            <a:ext cx="7344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08223" y="2213997"/>
            <a:ext cx="7344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108223" y="3330476"/>
            <a:ext cx="7344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08223" y="4410596"/>
            <a:ext cx="73448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3385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9</Words>
  <Application>Microsoft Office PowerPoint</Application>
  <PresentationFormat>Personnalisé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5</cp:revision>
  <cp:lastPrinted>2017-09-17T18:06:49Z</cp:lastPrinted>
  <dcterms:created xsi:type="dcterms:W3CDTF">2017-09-17T15:42:30Z</dcterms:created>
  <dcterms:modified xsi:type="dcterms:W3CDTF">2017-10-12T16:40:05Z</dcterms:modified>
</cp:coreProperties>
</file>