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7" r:id="rId2"/>
    <p:sldId id="256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10693400" cy="7561263"/>
  <p:notesSz cx="6858000" cy="9945688"/>
  <p:defaultTextStyle>
    <a:defPPr>
      <a:defRPr lang="fr-FR"/>
    </a:defPPr>
    <a:lvl1pPr marL="0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1pPr>
    <a:lvl2pPr marL="521528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2pPr>
    <a:lvl3pPr marL="1043056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3pPr>
    <a:lvl4pPr marL="1564584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4pPr>
    <a:lvl5pPr marL="2086112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5pPr>
    <a:lvl6pPr marL="2607640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6pPr>
    <a:lvl7pPr marL="3129168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7pPr>
    <a:lvl8pPr marL="3650696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8pPr>
    <a:lvl9pPr marL="4172224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B66D"/>
    <a:srgbClr val="FFAE5D"/>
    <a:srgbClr val="FFEEB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40" d="100"/>
          <a:sy n="40" d="100"/>
        </p:scale>
        <p:origin x="-2405" y="-850"/>
      </p:cViewPr>
      <p:guideLst>
        <p:guide orient="horz" pos="2382"/>
        <p:guide pos="3368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72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972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411F4D8-66D3-452E-92F1-4232CF482A61}" type="datetimeFigureOut">
              <a:rPr lang="fr-FR" smtClean="0"/>
              <a:t>31/07/2018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792163" y="746125"/>
            <a:ext cx="5273675" cy="37290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724202"/>
            <a:ext cx="5486400" cy="447556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446678"/>
            <a:ext cx="2971800" cy="4972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9446678"/>
            <a:ext cx="2971800" cy="4972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0AA36F7-B4E3-41C4-91C0-34F49837200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771350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04305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521528" algn="l" defTabSz="104305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1043056" algn="l" defTabSz="104305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564584" algn="l" defTabSz="104305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2086112" algn="l" defTabSz="104305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2607640" algn="l" defTabSz="104305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3129168" algn="l" defTabSz="104305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3650696" algn="l" defTabSz="104305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4172224" algn="l" defTabSz="104305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AA36F7-B4E3-41C4-91C0-34F49837200B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578316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802005" y="2348893"/>
            <a:ext cx="9089390" cy="1620771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604010" y="4284716"/>
            <a:ext cx="7485380" cy="1932323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215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430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6458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861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6076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1291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6506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1722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6D8C0-192D-4516-A119-4505917F9F94}" type="datetimeFigureOut">
              <a:rPr lang="fr-FR" smtClean="0"/>
              <a:t>31/07/2018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BFCC4A-2F6E-4785-BAB7-F9986ADC1E6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529089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6D8C0-192D-4516-A119-4505917F9F94}" type="datetimeFigureOut">
              <a:rPr lang="fr-FR" smtClean="0"/>
              <a:t>31/07/2018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BFCC4A-2F6E-4785-BAB7-F9986ADC1E6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864616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9067112" y="334306"/>
            <a:ext cx="2812588" cy="7113188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625639" y="334306"/>
            <a:ext cx="8263250" cy="7113188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6D8C0-192D-4516-A119-4505917F9F94}" type="datetimeFigureOut">
              <a:rPr lang="fr-FR" smtClean="0"/>
              <a:t>31/07/2018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BFCC4A-2F6E-4785-BAB7-F9986ADC1E6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084256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6D8C0-192D-4516-A119-4505917F9F94}" type="datetimeFigureOut">
              <a:rPr lang="fr-FR" smtClean="0"/>
              <a:t>31/07/2018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BFCC4A-2F6E-4785-BAB7-F9986ADC1E6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206570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44705" y="4858812"/>
            <a:ext cx="9089390" cy="1501751"/>
          </a:xfrm>
        </p:spPr>
        <p:txBody>
          <a:bodyPr anchor="t"/>
          <a:lstStyle>
            <a:lvl1pPr algn="l">
              <a:defRPr sz="4600" b="1" cap="all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44705" y="3204786"/>
            <a:ext cx="9089390" cy="1654026"/>
          </a:xfrm>
        </p:spPr>
        <p:txBody>
          <a:bodyPr anchor="b"/>
          <a:lstStyle>
            <a:lvl1pPr marL="0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1pPr>
            <a:lvl2pPr marL="521528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2pPr>
            <a:lvl3pPr marL="1043056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56458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208611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60764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312916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65069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417222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6D8C0-192D-4516-A119-4505917F9F94}" type="datetimeFigureOut">
              <a:rPr lang="fr-FR" smtClean="0"/>
              <a:t>31/07/2018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BFCC4A-2F6E-4785-BAB7-F9986ADC1E6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177557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625639" y="1944575"/>
            <a:ext cx="5537918" cy="5502919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341781" y="1944575"/>
            <a:ext cx="5537919" cy="5502919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6D8C0-192D-4516-A119-4505917F9F94}" type="datetimeFigureOut">
              <a:rPr lang="fr-FR" smtClean="0"/>
              <a:t>31/07/2018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BFCC4A-2F6E-4785-BAB7-F9986ADC1E6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955562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34670" y="302801"/>
            <a:ext cx="9624060" cy="1260211"/>
          </a:xfrm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534670" y="1692533"/>
            <a:ext cx="4724775" cy="705367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21528" indent="0">
              <a:buNone/>
              <a:defRPr sz="2300" b="1"/>
            </a:lvl2pPr>
            <a:lvl3pPr marL="1043056" indent="0">
              <a:buNone/>
              <a:defRPr sz="2100" b="1"/>
            </a:lvl3pPr>
            <a:lvl4pPr marL="1564584" indent="0">
              <a:buNone/>
              <a:defRPr sz="1800" b="1"/>
            </a:lvl4pPr>
            <a:lvl5pPr marL="2086112" indent="0">
              <a:buNone/>
              <a:defRPr sz="1800" b="1"/>
            </a:lvl5pPr>
            <a:lvl6pPr marL="2607640" indent="0">
              <a:buNone/>
              <a:defRPr sz="1800" b="1"/>
            </a:lvl6pPr>
            <a:lvl7pPr marL="3129168" indent="0">
              <a:buNone/>
              <a:defRPr sz="1800" b="1"/>
            </a:lvl7pPr>
            <a:lvl8pPr marL="3650696" indent="0">
              <a:buNone/>
              <a:defRPr sz="1800" b="1"/>
            </a:lvl8pPr>
            <a:lvl9pPr marL="4172224" indent="0">
              <a:buNone/>
              <a:defRPr sz="18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534670" y="2397901"/>
            <a:ext cx="4724775" cy="4356478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21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5432099" y="1692533"/>
            <a:ext cx="4726631" cy="705367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21528" indent="0">
              <a:buNone/>
              <a:defRPr sz="2300" b="1"/>
            </a:lvl2pPr>
            <a:lvl3pPr marL="1043056" indent="0">
              <a:buNone/>
              <a:defRPr sz="2100" b="1"/>
            </a:lvl3pPr>
            <a:lvl4pPr marL="1564584" indent="0">
              <a:buNone/>
              <a:defRPr sz="1800" b="1"/>
            </a:lvl4pPr>
            <a:lvl5pPr marL="2086112" indent="0">
              <a:buNone/>
              <a:defRPr sz="1800" b="1"/>
            </a:lvl5pPr>
            <a:lvl6pPr marL="2607640" indent="0">
              <a:buNone/>
              <a:defRPr sz="1800" b="1"/>
            </a:lvl6pPr>
            <a:lvl7pPr marL="3129168" indent="0">
              <a:buNone/>
              <a:defRPr sz="1800" b="1"/>
            </a:lvl7pPr>
            <a:lvl8pPr marL="3650696" indent="0">
              <a:buNone/>
              <a:defRPr sz="1800" b="1"/>
            </a:lvl8pPr>
            <a:lvl9pPr marL="4172224" indent="0">
              <a:buNone/>
              <a:defRPr sz="18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5432099" y="2397901"/>
            <a:ext cx="4726631" cy="4356478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21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6D8C0-192D-4516-A119-4505917F9F94}" type="datetimeFigureOut">
              <a:rPr lang="fr-FR" smtClean="0"/>
              <a:t>31/07/2018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BFCC4A-2F6E-4785-BAB7-F9986ADC1E6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824939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6D8C0-192D-4516-A119-4505917F9F94}" type="datetimeFigureOut">
              <a:rPr lang="fr-FR" smtClean="0"/>
              <a:t>31/07/2018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BFCC4A-2F6E-4785-BAB7-F9986ADC1E6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752098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6D8C0-192D-4516-A119-4505917F9F94}" type="datetimeFigureOut">
              <a:rPr lang="fr-FR" smtClean="0"/>
              <a:t>31/07/2018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BFCC4A-2F6E-4785-BAB7-F9986ADC1E6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995213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34671" y="301050"/>
            <a:ext cx="3518055" cy="1281214"/>
          </a:xfrm>
        </p:spPr>
        <p:txBody>
          <a:bodyPr anchor="b"/>
          <a:lstStyle>
            <a:lvl1pPr algn="l">
              <a:defRPr sz="23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180822" y="301051"/>
            <a:ext cx="5977908" cy="6453328"/>
          </a:xfrm>
        </p:spPr>
        <p:txBody>
          <a:bodyPr/>
          <a:lstStyle>
            <a:lvl1pPr>
              <a:defRPr sz="3700"/>
            </a:lvl1pPr>
            <a:lvl2pPr>
              <a:defRPr sz="3200"/>
            </a:lvl2pPr>
            <a:lvl3pPr>
              <a:defRPr sz="27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534671" y="1582265"/>
            <a:ext cx="3518055" cy="5172114"/>
          </a:xfrm>
        </p:spPr>
        <p:txBody>
          <a:bodyPr/>
          <a:lstStyle>
            <a:lvl1pPr marL="0" indent="0">
              <a:buNone/>
              <a:defRPr sz="1600"/>
            </a:lvl1pPr>
            <a:lvl2pPr marL="521528" indent="0">
              <a:buNone/>
              <a:defRPr sz="1400"/>
            </a:lvl2pPr>
            <a:lvl3pPr marL="1043056" indent="0">
              <a:buNone/>
              <a:defRPr sz="1100"/>
            </a:lvl3pPr>
            <a:lvl4pPr marL="1564584" indent="0">
              <a:buNone/>
              <a:defRPr sz="1000"/>
            </a:lvl4pPr>
            <a:lvl5pPr marL="2086112" indent="0">
              <a:buNone/>
              <a:defRPr sz="1000"/>
            </a:lvl5pPr>
            <a:lvl6pPr marL="2607640" indent="0">
              <a:buNone/>
              <a:defRPr sz="1000"/>
            </a:lvl6pPr>
            <a:lvl7pPr marL="3129168" indent="0">
              <a:buNone/>
              <a:defRPr sz="1000"/>
            </a:lvl7pPr>
            <a:lvl8pPr marL="3650696" indent="0">
              <a:buNone/>
              <a:defRPr sz="1000"/>
            </a:lvl8pPr>
            <a:lvl9pPr marL="4172224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6D8C0-192D-4516-A119-4505917F9F94}" type="datetimeFigureOut">
              <a:rPr lang="fr-FR" smtClean="0"/>
              <a:t>31/07/2018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BFCC4A-2F6E-4785-BAB7-F9986ADC1E6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163162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095981" y="5292884"/>
            <a:ext cx="6416040" cy="624855"/>
          </a:xfrm>
        </p:spPr>
        <p:txBody>
          <a:bodyPr anchor="b"/>
          <a:lstStyle>
            <a:lvl1pPr algn="l">
              <a:defRPr sz="23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2095981" y="675613"/>
            <a:ext cx="6416040" cy="4536758"/>
          </a:xfrm>
        </p:spPr>
        <p:txBody>
          <a:bodyPr/>
          <a:lstStyle>
            <a:lvl1pPr marL="0" indent="0">
              <a:buNone/>
              <a:defRPr sz="3700"/>
            </a:lvl1pPr>
            <a:lvl2pPr marL="521528" indent="0">
              <a:buNone/>
              <a:defRPr sz="3200"/>
            </a:lvl2pPr>
            <a:lvl3pPr marL="1043056" indent="0">
              <a:buNone/>
              <a:defRPr sz="2700"/>
            </a:lvl3pPr>
            <a:lvl4pPr marL="1564584" indent="0">
              <a:buNone/>
              <a:defRPr sz="2300"/>
            </a:lvl4pPr>
            <a:lvl5pPr marL="2086112" indent="0">
              <a:buNone/>
              <a:defRPr sz="2300"/>
            </a:lvl5pPr>
            <a:lvl6pPr marL="2607640" indent="0">
              <a:buNone/>
              <a:defRPr sz="2300"/>
            </a:lvl6pPr>
            <a:lvl7pPr marL="3129168" indent="0">
              <a:buNone/>
              <a:defRPr sz="2300"/>
            </a:lvl7pPr>
            <a:lvl8pPr marL="3650696" indent="0">
              <a:buNone/>
              <a:defRPr sz="2300"/>
            </a:lvl8pPr>
            <a:lvl9pPr marL="4172224" indent="0">
              <a:buNone/>
              <a:defRPr sz="23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2095981" y="5917739"/>
            <a:ext cx="6416040" cy="887398"/>
          </a:xfrm>
        </p:spPr>
        <p:txBody>
          <a:bodyPr/>
          <a:lstStyle>
            <a:lvl1pPr marL="0" indent="0">
              <a:buNone/>
              <a:defRPr sz="1600"/>
            </a:lvl1pPr>
            <a:lvl2pPr marL="521528" indent="0">
              <a:buNone/>
              <a:defRPr sz="1400"/>
            </a:lvl2pPr>
            <a:lvl3pPr marL="1043056" indent="0">
              <a:buNone/>
              <a:defRPr sz="1100"/>
            </a:lvl3pPr>
            <a:lvl4pPr marL="1564584" indent="0">
              <a:buNone/>
              <a:defRPr sz="1000"/>
            </a:lvl4pPr>
            <a:lvl5pPr marL="2086112" indent="0">
              <a:buNone/>
              <a:defRPr sz="1000"/>
            </a:lvl5pPr>
            <a:lvl6pPr marL="2607640" indent="0">
              <a:buNone/>
              <a:defRPr sz="1000"/>
            </a:lvl6pPr>
            <a:lvl7pPr marL="3129168" indent="0">
              <a:buNone/>
              <a:defRPr sz="1000"/>
            </a:lvl7pPr>
            <a:lvl8pPr marL="3650696" indent="0">
              <a:buNone/>
              <a:defRPr sz="1000"/>
            </a:lvl8pPr>
            <a:lvl9pPr marL="4172224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6D8C0-192D-4516-A119-4505917F9F94}" type="datetimeFigureOut">
              <a:rPr lang="fr-FR" smtClean="0"/>
              <a:t>31/07/2018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BFCC4A-2F6E-4785-BAB7-F9986ADC1E6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306073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534670" y="302801"/>
            <a:ext cx="9624060" cy="1260211"/>
          </a:xfrm>
          <a:prstGeom prst="rect">
            <a:avLst/>
          </a:prstGeom>
        </p:spPr>
        <p:txBody>
          <a:bodyPr vert="horz" lIns="104306" tIns="52153" rIns="104306" bIns="52153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534670" y="1764295"/>
            <a:ext cx="9624060" cy="4990084"/>
          </a:xfrm>
          <a:prstGeom prst="rect">
            <a:avLst/>
          </a:prstGeom>
        </p:spPr>
        <p:txBody>
          <a:bodyPr vert="horz" lIns="104306" tIns="52153" rIns="104306" bIns="52153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534670" y="7008171"/>
            <a:ext cx="2495127" cy="402567"/>
          </a:xfrm>
          <a:prstGeom prst="rect">
            <a:avLst/>
          </a:prstGeom>
        </p:spPr>
        <p:txBody>
          <a:bodyPr vert="horz" lIns="104306" tIns="52153" rIns="104306" bIns="52153" rtlCol="0" anchor="ctr"/>
          <a:lstStyle>
            <a:lvl1pPr algn="l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96D8C0-192D-4516-A119-4505917F9F94}" type="datetimeFigureOut">
              <a:rPr lang="fr-FR" smtClean="0"/>
              <a:t>31/07/2018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653579" y="7008171"/>
            <a:ext cx="3386243" cy="402567"/>
          </a:xfrm>
          <a:prstGeom prst="rect">
            <a:avLst/>
          </a:prstGeom>
        </p:spPr>
        <p:txBody>
          <a:bodyPr vert="horz" lIns="104306" tIns="52153" rIns="104306" bIns="52153" rtlCol="0" anchor="ctr"/>
          <a:lstStyle>
            <a:lvl1pPr algn="ct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7663603" y="7008171"/>
            <a:ext cx="2495127" cy="402567"/>
          </a:xfrm>
          <a:prstGeom prst="rect">
            <a:avLst/>
          </a:prstGeom>
        </p:spPr>
        <p:txBody>
          <a:bodyPr vert="horz" lIns="104306" tIns="52153" rIns="104306" bIns="52153" rtlCol="0" anchor="ctr"/>
          <a:lstStyle>
            <a:lvl1pPr algn="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BFCC4A-2F6E-4785-BAB7-F9986ADC1E6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758084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043056" rtl="0" eaLnBrk="1" latinLnBrk="0" hangingPunct="1">
        <a:spcBef>
          <a:spcPct val="0"/>
        </a:spcBef>
        <a:buNone/>
        <a:defRPr sz="5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91146" indent="-391146" algn="l" defTabSz="1043056" rtl="0" eaLnBrk="1" latinLnBrk="0" hangingPunct="1">
        <a:spcBef>
          <a:spcPct val="20000"/>
        </a:spcBef>
        <a:buFont typeface="Arial" panose="020B0604020202020204" pitchFamily="34" charset="0"/>
        <a:buChar char="•"/>
        <a:defRPr sz="3700" kern="1200">
          <a:solidFill>
            <a:schemeClr val="tx1"/>
          </a:solidFill>
          <a:latin typeface="+mn-lt"/>
          <a:ea typeface="+mn-ea"/>
          <a:cs typeface="+mn-cs"/>
        </a:defRPr>
      </a:lvl1pPr>
      <a:lvl2pPr marL="847483" indent="-325955" algn="l" defTabSz="1043056" rtl="0" eaLnBrk="1" latinLnBrk="0" hangingPunct="1">
        <a:spcBef>
          <a:spcPct val="20000"/>
        </a:spcBef>
        <a:buFont typeface="Arial" panose="020B0604020202020204" pitchFamily="34" charset="0"/>
        <a:buChar char="–"/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303820" indent="-260764" algn="l" defTabSz="1043056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1825348" indent="-260764" algn="l" defTabSz="1043056" rtl="0" eaLnBrk="1" latinLnBrk="0" hangingPunct="1">
        <a:spcBef>
          <a:spcPct val="20000"/>
        </a:spcBef>
        <a:buFont typeface="Arial" panose="020B0604020202020204" pitchFamily="34" charset="0"/>
        <a:buChar char="–"/>
        <a:defRPr sz="2300" kern="1200">
          <a:solidFill>
            <a:schemeClr val="tx1"/>
          </a:solidFill>
          <a:latin typeface="+mn-lt"/>
          <a:ea typeface="+mn-ea"/>
          <a:cs typeface="+mn-cs"/>
        </a:defRPr>
      </a:lvl4pPr>
      <a:lvl5pPr marL="2346876" indent="-260764" algn="l" defTabSz="1043056" rtl="0" eaLnBrk="1" latinLnBrk="0" hangingPunct="1">
        <a:spcBef>
          <a:spcPct val="20000"/>
        </a:spcBef>
        <a:buFont typeface="Arial" panose="020B0604020202020204" pitchFamily="34" charset="0"/>
        <a:buChar char="»"/>
        <a:defRPr sz="2300" kern="1200">
          <a:solidFill>
            <a:schemeClr val="tx1"/>
          </a:solidFill>
          <a:latin typeface="+mn-lt"/>
          <a:ea typeface="+mn-ea"/>
          <a:cs typeface="+mn-cs"/>
        </a:defRPr>
      </a:lvl5pPr>
      <a:lvl6pPr marL="2868404" indent="-260764" algn="l" defTabSz="1043056" rtl="0" eaLnBrk="1" latinLnBrk="0" hangingPunct="1">
        <a:spcBef>
          <a:spcPct val="20000"/>
        </a:spcBef>
        <a:buFont typeface="Arial" panose="020B0604020202020204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389932" indent="-260764" algn="l" defTabSz="1043056" rtl="0" eaLnBrk="1" latinLnBrk="0" hangingPunct="1">
        <a:spcBef>
          <a:spcPct val="20000"/>
        </a:spcBef>
        <a:buFont typeface="Arial" panose="020B0604020202020204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3911460" indent="-260764" algn="l" defTabSz="1043056" rtl="0" eaLnBrk="1" latinLnBrk="0" hangingPunct="1">
        <a:spcBef>
          <a:spcPct val="20000"/>
        </a:spcBef>
        <a:buFont typeface="Arial" panose="020B0604020202020204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432988" indent="-260764" algn="l" defTabSz="1043056" rtl="0" eaLnBrk="1" latinLnBrk="0" hangingPunct="1">
        <a:spcBef>
          <a:spcPct val="20000"/>
        </a:spcBef>
        <a:buFont typeface="Arial" panose="020B0604020202020204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21528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43056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564584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086112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607640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129168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650696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172224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3" Type="http://schemas.openxmlformats.org/officeDocument/2006/relationships/image" Target="../media/image3.png"/><Relationship Id="rId7" Type="http://schemas.openxmlformats.org/officeDocument/2006/relationships/image" Target="../media/image3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11" Type="http://schemas.openxmlformats.org/officeDocument/2006/relationships/image" Target="../media/image10.png"/><Relationship Id="rId5" Type="http://schemas.openxmlformats.org/officeDocument/2006/relationships/image" Target="../media/image12.png"/><Relationship Id="rId10" Type="http://schemas.openxmlformats.org/officeDocument/2006/relationships/image" Target="../media/image9.png"/><Relationship Id="rId4" Type="http://schemas.openxmlformats.org/officeDocument/2006/relationships/image" Target="../media/image14.png"/><Relationship Id="rId9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openxmlformats.org/officeDocument/2006/relationships/image" Target="../media/image43.png"/><Relationship Id="rId3" Type="http://schemas.openxmlformats.org/officeDocument/2006/relationships/image" Target="../media/image3.png"/><Relationship Id="rId7" Type="http://schemas.openxmlformats.org/officeDocument/2006/relationships/image" Target="../media/image1.png"/><Relationship Id="rId12" Type="http://schemas.openxmlformats.org/officeDocument/2006/relationships/image" Target="../media/image1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11" Type="http://schemas.openxmlformats.org/officeDocument/2006/relationships/image" Target="../media/image9.png"/><Relationship Id="rId5" Type="http://schemas.openxmlformats.org/officeDocument/2006/relationships/image" Target="../media/image23.jpeg"/><Relationship Id="rId10" Type="http://schemas.openxmlformats.org/officeDocument/2006/relationships/image" Target="../media/image42.png"/><Relationship Id="rId4" Type="http://schemas.openxmlformats.org/officeDocument/2006/relationships/image" Target="../media/image22.jpeg"/><Relationship Id="rId9" Type="http://schemas.openxmlformats.org/officeDocument/2006/relationships/image" Target="../media/image38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13" Type="http://schemas.openxmlformats.org/officeDocument/2006/relationships/image" Target="../media/image45.png"/><Relationship Id="rId3" Type="http://schemas.openxmlformats.org/officeDocument/2006/relationships/image" Target="../media/image3.png"/><Relationship Id="rId7" Type="http://schemas.openxmlformats.org/officeDocument/2006/relationships/image" Target="../media/image13.png"/><Relationship Id="rId12" Type="http://schemas.openxmlformats.org/officeDocument/2006/relationships/image" Target="../media/image10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11" Type="http://schemas.openxmlformats.org/officeDocument/2006/relationships/image" Target="../media/image9.png"/><Relationship Id="rId5" Type="http://schemas.openxmlformats.org/officeDocument/2006/relationships/image" Target="../media/image14.png"/><Relationship Id="rId10" Type="http://schemas.openxmlformats.org/officeDocument/2006/relationships/image" Target="../media/image17.png"/><Relationship Id="rId4" Type="http://schemas.openxmlformats.org/officeDocument/2006/relationships/image" Target="../media/image2.png"/><Relationship Id="rId9" Type="http://schemas.openxmlformats.org/officeDocument/2006/relationships/image" Target="../media/image44.png"/><Relationship Id="rId14" Type="http://schemas.openxmlformats.org/officeDocument/2006/relationships/image" Target="../media/image46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openxmlformats.org/officeDocument/2006/relationships/image" Target="../media/image48.png"/><Relationship Id="rId3" Type="http://schemas.openxmlformats.org/officeDocument/2006/relationships/image" Target="../media/image3.png"/><Relationship Id="rId7" Type="http://schemas.openxmlformats.org/officeDocument/2006/relationships/image" Target="../media/image1.png"/><Relationship Id="rId12" Type="http://schemas.openxmlformats.org/officeDocument/2006/relationships/image" Target="../media/image1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11" Type="http://schemas.openxmlformats.org/officeDocument/2006/relationships/image" Target="../media/image9.png"/><Relationship Id="rId5" Type="http://schemas.openxmlformats.org/officeDocument/2006/relationships/image" Target="../media/image23.jpeg"/><Relationship Id="rId10" Type="http://schemas.openxmlformats.org/officeDocument/2006/relationships/image" Target="../media/image47.png"/><Relationship Id="rId4" Type="http://schemas.openxmlformats.org/officeDocument/2006/relationships/image" Target="../media/image22.jpeg"/><Relationship Id="rId9" Type="http://schemas.openxmlformats.org/officeDocument/2006/relationships/image" Target="../media/image38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3.png"/><Relationship Id="rId7" Type="http://schemas.openxmlformats.org/officeDocument/2006/relationships/image" Target="../media/image38.png"/><Relationship Id="rId12" Type="http://schemas.openxmlformats.org/officeDocument/2006/relationships/image" Target="../media/image5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11" Type="http://schemas.openxmlformats.org/officeDocument/2006/relationships/image" Target="../media/image10.png"/><Relationship Id="rId5" Type="http://schemas.openxmlformats.org/officeDocument/2006/relationships/image" Target="../media/image12.png"/><Relationship Id="rId10" Type="http://schemas.openxmlformats.org/officeDocument/2006/relationships/image" Target="../media/image9.png"/><Relationship Id="rId4" Type="http://schemas.openxmlformats.org/officeDocument/2006/relationships/image" Target="../media/image14.png"/><Relationship Id="rId9" Type="http://schemas.openxmlformats.org/officeDocument/2006/relationships/image" Target="../media/image49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12" Type="http://schemas.openxmlformats.org/officeDocument/2006/relationships/image" Target="../media/image1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11" Type="http://schemas.openxmlformats.org/officeDocument/2006/relationships/image" Target="../media/image9.png"/><Relationship Id="rId5" Type="http://schemas.openxmlformats.org/officeDocument/2006/relationships/image" Target="../media/image13.png"/><Relationship Id="rId10" Type="http://schemas.openxmlformats.org/officeDocument/2006/relationships/image" Target="../media/image17.png"/><Relationship Id="rId4" Type="http://schemas.openxmlformats.org/officeDocument/2006/relationships/image" Target="../media/image12.png"/><Relationship Id="rId9" Type="http://schemas.openxmlformats.org/officeDocument/2006/relationships/image" Target="../media/image16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3.png"/><Relationship Id="rId7" Type="http://schemas.openxmlformats.org/officeDocument/2006/relationships/image" Target="../media/image5.png"/><Relationship Id="rId12" Type="http://schemas.openxmlformats.org/officeDocument/2006/relationships/image" Target="../media/image1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1.png"/><Relationship Id="rId9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3.png"/><Relationship Id="rId7" Type="http://schemas.openxmlformats.org/officeDocument/2006/relationships/image" Target="../media/image20.png"/><Relationship Id="rId12" Type="http://schemas.openxmlformats.org/officeDocument/2006/relationships/image" Target="../media/image1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11" Type="http://schemas.openxmlformats.org/officeDocument/2006/relationships/image" Target="../media/image9.png"/><Relationship Id="rId5" Type="http://schemas.openxmlformats.org/officeDocument/2006/relationships/image" Target="../media/image13.png"/><Relationship Id="rId10" Type="http://schemas.openxmlformats.org/officeDocument/2006/relationships/image" Target="../media/image21.png"/><Relationship Id="rId4" Type="http://schemas.openxmlformats.org/officeDocument/2006/relationships/image" Target="../media/image12.png"/><Relationship Id="rId9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3.png"/><Relationship Id="rId7" Type="http://schemas.openxmlformats.org/officeDocument/2006/relationships/image" Target="../media/image4.png"/><Relationship Id="rId12" Type="http://schemas.openxmlformats.org/officeDocument/2006/relationships/image" Target="../media/image25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11" Type="http://schemas.openxmlformats.org/officeDocument/2006/relationships/image" Target="../media/image10.png"/><Relationship Id="rId5" Type="http://schemas.openxmlformats.org/officeDocument/2006/relationships/image" Target="../media/image6.png"/><Relationship Id="rId10" Type="http://schemas.openxmlformats.org/officeDocument/2006/relationships/image" Target="../media/image9.png"/><Relationship Id="rId4" Type="http://schemas.openxmlformats.org/officeDocument/2006/relationships/image" Target="../media/image23.jpeg"/><Relationship Id="rId9" Type="http://schemas.openxmlformats.org/officeDocument/2006/relationships/image" Target="../media/image24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27.png"/><Relationship Id="rId3" Type="http://schemas.openxmlformats.org/officeDocument/2006/relationships/image" Target="../media/image3.png"/><Relationship Id="rId7" Type="http://schemas.openxmlformats.org/officeDocument/2006/relationships/image" Target="../media/image13.png"/><Relationship Id="rId12" Type="http://schemas.openxmlformats.org/officeDocument/2006/relationships/image" Target="../media/image10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11" Type="http://schemas.openxmlformats.org/officeDocument/2006/relationships/image" Target="../media/image9.png"/><Relationship Id="rId5" Type="http://schemas.openxmlformats.org/officeDocument/2006/relationships/image" Target="../media/image14.png"/><Relationship Id="rId10" Type="http://schemas.openxmlformats.org/officeDocument/2006/relationships/image" Target="../media/image17.png"/><Relationship Id="rId4" Type="http://schemas.openxmlformats.org/officeDocument/2006/relationships/image" Target="../media/image2.png"/><Relationship Id="rId9" Type="http://schemas.openxmlformats.org/officeDocument/2006/relationships/image" Target="../media/image26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openxmlformats.org/officeDocument/2006/relationships/image" Target="../media/image29.png"/><Relationship Id="rId3" Type="http://schemas.openxmlformats.org/officeDocument/2006/relationships/image" Target="../media/image3.png"/><Relationship Id="rId7" Type="http://schemas.openxmlformats.org/officeDocument/2006/relationships/image" Target="../media/image1.png"/><Relationship Id="rId12" Type="http://schemas.openxmlformats.org/officeDocument/2006/relationships/image" Target="../media/image10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11" Type="http://schemas.openxmlformats.org/officeDocument/2006/relationships/image" Target="../media/image9.png"/><Relationship Id="rId5" Type="http://schemas.openxmlformats.org/officeDocument/2006/relationships/image" Target="../media/image5.png"/><Relationship Id="rId10" Type="http://schemas.openxmlformats.org/officeDocument/2006/relationships/image" Target="../media/image28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13" Type="http://schemas.openxmlformats.org/officeDocument/2006/relationships/image" Target="../media/image32.png"/><Relationship Id="rId18" Type="http://schemas.openxmlformats.org/officeDocument/2006/relationships/image" Target="../media/image37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12" Type="http://schemas.openxmlformats.org/officeDocument/2006/relationships/image" Target="../media/image31.png"/><Relationship Id="rId17" Type="http://schemas.openxmlformats.org/officeDocument/2006/relationships/image" Target="../media/image36.png"/><Relationship Id="rId2" Type="http://schemas.openxmlformats.org/officeDocument/2006/relationships/image" Target="../media/image22.jpeg"/><Relationship Id="rId16" Type="http://schemas.openxmlformats.org/officeDocument/2006/relationships/image" Target="../media/image3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11" Type="http://schemas.openxmlformats.org/officeDocument/2006/relationships/image" Target="../media/image10.png"/><Relationship Id="rId5" Type="http://schemas.openxmlformats.org/officeDocument/2006/relationships/image" Target="../media/image12.png"/><Relationship Id="rId15" Type="http://schemas.openxmlformats.org/officeDocument/2006/relationships/image" Target="../media/image34.png"/><Relationship Id="rId10" Type="http://schemas.openxmlformats.org/officeDocument/2006/relationships/image" Target="../media/image9.png"/><Relationship Id="rId4" Type="http://schemas.openxmlformats.org/officeDocument/2006/relationships/image" Target="../media/image2.png"/><Relationship Id="rId9" Type="http://schemas.openxmlformats.org/officeDocument/2006/relationships/image" Target="../media/image17.png"/><Relationship Id="rId14" Type="http://schemas.openxmlformats.org/officeDocument/2006/relationships/image" Target="../media/image33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image" Target="../media/image3.png"/><Relationship Id="rId7" Type="http://schemas.openxmlformats.org/officeDocument/2006/relationships/image" Target="../media/image4.png"/><Relationship Id="rId12" Type="http://schemas.openxmlformats.org/officeDocument/2006/relationships/image" Target="../media/image4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11" Type="http://schemas.openxmlformats.org/officeDocument/2006/relationships/image" Target="../media/image10.png"/><Relationship Id="rId5" Type="http://schemas.openxmlformats.org/officeDocument/2006/relationships/image" Target="../media/image6.png"/><Relationship Id="rId10" Type="http://schemas.openxmlformats.org/officeDocument/2006/relationships/image" Target="../media/image9.png"/><Relationship Id="rId4" Type="http://schemas.openxmlformats.org/officeDocument/2006/relationships/image" Target="../media/image5.png"/><Relationship Id="rId9" Type="http://schemas.openxmlformats.org/officeDocument/2006/relationships/image" Target="../media/image3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Rectangle 38"/>
          <p:cNvSpPr/>
          <p:nvPr/>
        </p:nvSpPr>
        <p:spPr>
          <a:xfrm>
            <a:off x="5490716" y="6588944"/>
            <a:ext cx="1008112" cy="828304"/>
          </a:xfrm>
          <a:prstGeom prst="rect">
            <a:avLst/>
          </a:prstGeom>
          <a:solidFill>
            <a:srgbClr val="FFEEB9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b="1" dirty="0" smtClean="0">
                <a:solidFill>
                  <a:schemeClr val="tx1"/>
                </a:solidFill>
                <a:latin typeface="Script cole" panose="00000400000000000000" pitchFamily="2" charset="0"/>
              </a:rPr>
              <a:t>4</a:t>
            </a:r>
            <a:endParaRPr lang="fr-FR" sz="4400" b="1" dirty="0">
              <a:solidFill>
                <a:schemeClr val="tx1"/>
              </a:solidFill>
              <a:latin typeface="Script cole" panose="00000400000000000000" pitchFamily="2" charset="0"/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185769" y="6588944"/>
            <a:ext cx="1008112" cy="828304"/>
          </a:xfrm>
          <a:prstGeom prst="rect">
            <a:avLst/>
          </a:prstGeom>
          <a:solidFill>
            <a:srgbClr val="FFEEB9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b="1" dirty="0" smtClean="0">
                <a:solidFill>
                  <a:schemeClr val="tx1"/>
                </a:solidFill>
                <a:latin typeface="Script cole" panose="00000400000000000000" pitchFamily="2" charset="0"/>
              </a:rPr>
              <a:t>3</a:t>
            </a:r>
            <a:endParaRPr lang="fr-FR" sz="4400" b="1" dirty="0">
              <a:solidFill>
                <a:schemeClr val="tx1"/>
              </a:solidFill>
              <a:latin typeface="Script cole" panose="00000400000000000000" pitchFamily="2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4375873" y="180231"/>
            <a:ext cx="826811" cy="700861"/>
          </a:xfrm>
          <a:prstGeom prst="rect">
            <a:avLst/>
          </a:prstGeom>
          <a:solidFill>
            <a:srgbClr val="FFEEB9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4" name="Rectangle 23"/>
          <p:cNvSpPr/>
          <p:nvPr/>
        </p:nvSpPr>
        <p:spPr>
          <a:xfrm>
            <a:off x="162124" y="188663"/>
            <a:ext cx="826811" cy="700861"/>
          </a:xfrm>
          <a:prstGeom prst="rect">
            <a:avLst/>
          </a:prstGeom>
          <a:solidFill>
            <a:srgbClr val="FFEEB9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Rectangle 3"/>
          <p:cNvSpPr/>
          <p:nvPr/>
        </p:nvSpPr>
        <p:spPr>
          <a:xfrm>
            <a:off x="162124" y="180231"/>
            <a:ext cx="5040560" cy="7237016"/>
          </a:xfrm>
          <a:prstGeom prst="rect">
            <a:avLst/>
          </a:prstGeom>
          <a:noFill/>
          <a:ln w="762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Rectangle 5"/>
          <p:cNvSpPr/>
          <p:nvPr/>
        </p:nvSpPr>
        <p:spPr>
          <a:xfrm>
            <a:off x="1951246" y="1101406"/>
            <a:ext cx="776515" cy="4860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000" b="1" dirty="0" smtClean="0">
                <a:solidFill>
                  <a:schemeClr val="tx1"/>
                </a:solidFill>
                <a:latin typeface="Cursive Dumont maternelle gras" pitchFamily="50" charset="0"/>
              </a:rPr>
              <a:t>3</a:t>
            </a:r>
            <a:endParaRPr lang="fr-FR" sz="4000" b="1" dirty="0">
              <a:solidFill>
                <a:schemeClr val="tx1"/>
              </a:solidFill>
              <a:latin typeface="Cursive Dumont maternelle gras" pitchFamily="50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06140" y="1719934"/>
            <a:ext cx="4752528" cy="4004913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Rectangle 11"/>
          <p:cNvSpPr/>
          <p:nvPr/>
        </p:nvSpPr>
        <p:spPr>
          <a:xfrm>
            <a:off x="306140" y="5957843"/>
            <a:ext cx="2226754" cy="440432"/>
          </a:xfrm>
          <a:prstGeom prst="rect">
            <a:avLst/>
          </a:prstGeom>
          <a:solidFill>
            <a:srgbClr val="FFEEB9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031" name="Picture 7"/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2040"/>
          <a:stretch/>
        </p:blipFill>
        <p:spPr bwMode="auto">
          <a:xfrm>
            <a:off x="689825" y="755992"/>
            <a:ext cx="1189413" cy="9146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159" y="297503"/>
            <a:ext cx="642578" cy="4831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 rotWithShape="1"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27" r="11046" b="-8014"/>
          <a:stretch/>
        </p:blipFill>
        <p:spPr bwMode="auto">
          <a:xfrm>
            <a:off x="4417545" y="276662"/>
            <a:ext cx="674783" cy="6051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" name="Rectangle 25"/>
          <p:cNvSpPr/>
          <p:nvPr/>
        </p:nvSpPr>
        <p:spPr>
          <a:xfrm>
            <a:off x="9704465" y="180231"/>
            <a:ext cx="826811" cy="700861"/>
          </a:xfrm>
          <a:prstGeom prst="rect">
            <a:avLst/>
          </a:prstGeom>
          <a:solidFill>
            <a:srgbClr val="FFEEB9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7" name="Rectangle 26"/>
          <p:cNvSpPr/>
          <p:nvPr/>
        </p:nvSpPr>
        <p:spPr>
          <a:xfrm>
            <a:off x="5490716" y="188663"/>
            <a:ext cx="826811" cy="700861"/>
          </a:xfrm>
          <a:prstGeom prst="rect">
            <a:avLst/>
          </a:prstGeom>
          <a:solidFill>
            <a:srgbClr val="FFEEB9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8" name="Rectangle 27"/>
          <p:cNvSpPr/>
          <p:nvPr/>
        </p:nvSpPr>
        <p:spPr>
          <a:xfrm>
            <a:off x="5490716" y="180231"/>
            <a:ext cx="5040560" cy="7237016"/>
          </a:xfrm>
          <a:prstGeom prst="rect">
            <a:avLst/>
          </a:prstGeom>
          <a:noFill/>
          <a:ln w="762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1" name="Rectangle 30"/>
          <p:cNvSpPr/>
          <p:nvPr/>
        </p:nvSpPr>
        <p:spPr>
          <a:xfrm>
            <a:off x="5634732" y="1719934"/>
            <a:ext cx="4752528" cy="4004913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3" name="Rectangle 32"/>
          <p:cNvSpPr/>
          <p:nvPr/>
        </p:nvSpPr>
        <p:spPr>
          <a:xfrm>
            <a:off x="8160506" y="5940871"/>
            <a:ext cx="2226754" cy="440432"/>
          </a:xfrm>
          <a:prstGeom prst="rect">
            <a:avLst/>
          </a:prstGeom>
          <a:solidFill>
            <a:srgbClr val="FFEEB9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37" name="Picture 8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96581" y="297503"/>
            <a:ext cx="642578" cy="4831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" name="Picture 9"/>
          <p:cNvPicPr>
            <a:picLocks noChangeAspect="1" noChangeArrowheads="1"/>
          </p:cNvPicPr>
          <p:nvPr/>
        </p:nvPicPr>
        <p:blipFill rotWithShape="1"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27" r="11046" b="-8014"/>
          <a:stretch/>
        </p:blipFill>
        <p:spPr bwMode="auto">
          <a:xfrm>
            <a:off x="5548023" y="266716"/>
            <a:ext cx="674783" cy="6051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4" name="Picture 10"/>
          <p:cNvPicPr>
            <a:picLocks noChangeAspect="1" noChangeArrowheads="1"/>
          </p:cNvPicPr>
          <p:nvPr/>
        </p:nvPicPr>
        <p:blipFill rotWithShape="1"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034" r="58660"/>
          <a:stretch/>
        </p:blipFill>
        <p:spPr bwMode="auto">
          <a:xfrm>
            <a:off x="6018417" y="981184"/>
            <a:ext cx="1349616" cy="6667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966" y="1782851"/>
            <a:ext cx="646690" cy="942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 b="50000"/>
          <a:stretch/>
        </p:blipFill>
        <p:spPr bwMode="auto">
          <a:xfrm>
            <a:off x="5767936" y="1799346"/>
            <a:ext cx="774619" cy="7746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 rotWithShape="1"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990" r="37434"/>
          <a:stretch/>
        </p:blipFill>
        <p:spPr bwMode="auto">
          <a:xfrm>
            <a:off x="2799769" y="913287"/>
            <a:ext cx="1896915" cy="7346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4" name="Rectangle 43"/>
          <p:cNvSpPr/>
          <p:nvPr/>
        </p:nvSpPr>
        <p:spPr>
          <a:xfrm>
            <a:off x="7368033" y="1085161"/>
            <a:ext cx="776515" cy="4860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000" b="1" dirty="0" smtClean="0">
                <a:solidFill>
                  <a:schemeClr val="tx1"/>
                </a:solidFill>
                <a:latin typeface="Cursive Dumont maternelle gras" pitchFamily="50" charset="0"/>
              </a:rPr>
              <a:t>4</a:t>
            </a:r>
            <a:endParaRPr lang="fr-FR" sz="4000" b="1" dirty="0">
              <a:solidFill>
                <a:schemeClr val="tx1"/>
              </a:solidFill>
              <a:latin typeface="Cursive Dumont maternelle gras" pitchFamily="50" charset="0"/>
            </a:endParaRPr>
          </a:p>
        </p:txBody>
      </p:sp>
      <p:pic>
        <p:nvPicPr>
          <p:cNvPr id="45" name="Picture 5"/>
          <p:cNvPicPr>
            <a:picLocks noChangeAspect="1" noChangeArrowheads="1"/>
          </p:cNvPicPr>
          <p:nvPr/>
        </p:nvPicPr>
        <p:blipFill rotWithShape="1"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990" r="37434"/>
          <a:stretch/>
        </p:blipFill>
        <p:spPr bwMode="auto">
          <a:xfrm>
            <a:off x="8136717" y="896016"/>
            <a:ext cx="1896915" cy="7346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ZoneTexte 4"/>
          <p:cNvSpPr txBox="1"/>
          <p:nvPr/>
        </p:nvSpPr>
        <p:spPr>
          <a:xfrm>
            <a:off x="551329" y="2105102"/>
            <a:ext cx="4402838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000" dirty="0" smtClean="0">
                <a:latin typeface="Cursive standard" pitchFamily="2" charset="0"/>
              </a:rPr>
              <a:t>	</a:t>
            </a:r>
            <a:r>
              <a:rPr lang="fr-FR" sz="4800" dirty="0" smtClean="0">
                <a:latin typeface="Script cole" panose="00000400000000000000" pitchFamily="2" charset="0"/>
              </a:rPr>
              <a:t>Q</a:t>
            </a:r>
            <a:r>
              <a:rPr lang="fr-FR" sz="4800" dirty="0" smtClean="0">
                <a:latin typeface="Cursive standard" pitchFamily="2" charset="0"/>
              </a:rPr>
              <a:t>u’est-ce qu’un ²yaourt qui court dan$ ²la </a:t>
            </a:r>
            <a:r>
              <a:rPr lang="fr-FR" sz="4800" dirty="0" smtClean="0">
                <a:latin typeface="Cursive standard" pitchFamily="2" charset="0"/>
              </a:rPr>
              <a:t>²forêt ?</a:t>
            </a:r>
            <a:endParaRPr lang="fr-FR" sz="4800" dirty="0">
              <a:latin typeface="Cursive standard" pitchFamily="2" charset="0"/>
            </a:endParaRPr>
          </a:p>
        </p:txBody>
      </p:sp>
      <p:sp>
        <p:nvSpPr>
          <p:cNvPr id="11" name="ZoneTexte 10"/>
          <p:cNvSpPr txBox="1"/>
          <p:nvPr/>
        </p:nvSpPr>
        <p:spPr>
          <a:xfrm>
            <a:off x="8741700" y="6999995"/>
            <a:ext cx="164556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dirty="0" smtClean="0">
                <a:solidFill>
                  <a:schemeClr val="bg1">
                    <a:lumMod val="50000"/>
                  </a:schemeClr>
                </a:solidFill>
                <a:latin typeface="Cursive standard" pitchFamily="2" charset="0"/>
              </a:rPr>
              <a:t>… un yaourt nature</a:t>
            </a:r>
            <a:endParaRPr lang="fr-FR" sz="1200" dirty="0">
              <a:solidFill>
                <a:schemeClr val="bg1">
                  <a:lumMod val="50000"/>
                </a:schemeClr>
              </a:solidFill>
              <a:latin typeface="Cursive standard" pitchFamily="2" charset="0"/>
            </a:endParaRPr>
          </a:p>
        </p:txBody>
      </p:sp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5211" y="4247554"/>
            <a:ext cx="1358801" cy="1358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7" name="Rectangle 46"/>
          <p:cNvSpPr/>
          <p:nvPr/>
        </p:nvSpPr>
        <p:spPr>
          <a:xfrm>
            <a:off x="2831914" y="5960138"/>
            <a:ext cx="2226754" cy="440432"/>
          </a:xfrm>
          <a:prstGeom prst="rect">
            <a:avLst/>
          </a:prstGeom>
          <a:solidFill>
            <a:srgbClr val="FFEEB9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479" y="5902907"/>
            <a:ext cx="531699" cy="5316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0" name="Picture 12"/>
          <p:cNvPicPr>
            <a:picLocks noChangeAspect="1" noChangeArrowheads="1"/>
          </p:cNvPicPr>
          <p:nvPr/>
        </p:nvPicPr>
        <p:blipFill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9442" y="5812690"/>
            <a:ext cx="638874" cy="6967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6" name="Rectangle 55"/>
          <p:cNvSpPr/>
          <p:nvPr/>
        </p:nvSpPr>
        <p:spPr>
          <a:xfrm>
            <a:off x="5667283" y="5948540"/>
            <a:ext cx="2226754" cy="440432"/>
          </a:xfrm>
          <a:prstGeom prst="rect">
            <a:avLst/>
          </a:prstGeom>
          <a:solidFill>
            <a:srgbClr val="FFEEB9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57" name="Picture 7"/>
          <p:cNvPicPr>
            <a:picLocks noChangeAspect="1" noChangeArrowheads="1"/>
          </p:cNvPicPr>
          <p:nvPr/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6622" y="5893604"/>
            <a:ext cx="531699" cy="5316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8" name="Picture 12"/>
          <p:cNvPicPr>
            <a:picLocks noChangeAspect="1" noChangeArrowheads="1"/>
          </p:cNvPicPr>
          <p:nvPr/>
        </p:nvPicPr>
        <p:blipFill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2826" y="5777301"/>
            <a:ext cx="638874" cy="6967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9" name="ZoneTexte 58"/>
          <p:cNvSpPr txBox="1"/>
          <p:nvPr/>
        </p:nvSpPr>
        <p:spPr>
          <a:xfrm>
            <a:off x="5767936" y="2725072"/>
            <a:ext cx="4585845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 smtClean="0">
                <a:latin typeface="Script cole" panose="00000400000000000000" pitchFamily="2" charset="0"/>
              </a:rPr>
              <a:t>U</a:t>
            </a:r>
            <a:r>
              <a:rPr lang="fr-FR" sz="2800" dirty="0" smtClean="0">
                <a:latin typeface="Cursive standard" pitchFamily="2" charset="0"/>
              </a:rPr>
              <a:t>n jour, ²je ²sui$ allée au ²bal en carrosse. </a:t>
            </a:r>
            <a:br>
              <a:rPr lang="fr-FR" sz="2800" dirty="0" smtClean="0">
                <a:latin typeface="Cursive standard" pitchFamily="2" charset="0"/>
              </a:rPr>
            </a:br>
            <a:r>
              <a:rPr lang="fr-FR" sz="2800" dirty="0" smtClean="0">
                <a:latin typeface="Script cole" panose="00000400000000000000" pitchFamily="2" charset="0"/>
              </a:rPr>
              <a:t>J</a:t>
            </a:r>
            <a:r>
              <a:rPr lang="fr-FR" sz="2800" dirty="0" smtClean="0">
                <a:latin typeface="Cursive standard" pitchFamily="2" charset="0"/>
              </a:rPr>
              <a:t>e </a:t>
            </a:r>
            <a:r>
              <a:rPr lang="fr-FR" sz="2800" dirty="0" err="1" smtClean="0">
                <a:latin typeface="Cursive standard" pitchFamily="2" charset="0"/>
              </a:rPr>
              <a:t>devai</a:t>
            </a:r>
            <a:r>
              <a:rPr lang="fr-FR" sz="2800" dirty="0" smtClean="0">
                <a:latin typeface="Cursive standard" pitchFamily="2" charset="0"/>
              </a:rPr>
              <a:t>$ ²partir avant minuit mai$ ²j’ai ²perdu ma chaussure.</a:t>
            </a:r>
          </a:p>
          <a:p>
            <a:r>
              <a:rPr lang="fr-FR" sz="2800" dirty="0" smtClean="0">
                <a:latin typeface="Script cole" panose="00000400000000000000" pitchFamily="2" charset="0"/>
              </a:rPr>
              <a:t>Q</a:t>
            </a:r>
            <a:r>
              <a:rPr lang="fr-FR" sz="2800" dirty="0" smtClean="0">
                <a:latin typeface="Cursive standard" pitchFamily="2" charset="0"/>
              </a:rPr>
              <a:t>ui ²sui$-²je ?</a:t>
            </a:r>
            <a:endParaRPr lang="fr-FR" sz="2800" dirty="0">
              <a:latin typeface="Cursive standard" pitchFamily="2" charset="0"/>
            </a:endParaRPr>
          </a:p>
        </p:txBody>
      </p:sp>
      <p:pic>
        <p:nvPicPr>
          <p:cNvPr id="2062" name="Picture 14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73808" y="4527130"/>
            <a:ext cx="1359824" cy="1079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03105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Rectangle 43"/>
          <p:cNvSpPr/>
          <p:nvPr/>
        </p:nvSpPr>
        <p:spPr>
          <a:xfrm>
            <a:off x="5516510" y="6588943"/>
            <a:ext cx="1008112" cy="828304"/>
          </a:xfrm>
          <a:prstGeom prst="rect">
            <a:avLst/>
          </a:prstGeom>
          <a:solidFill>
            <a:srgbClr val="FFB66D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b="1" dirty="0" smtClean="0">
                <a:solidFill>
                  <a:schemeClr val="tx1"/>
                </a:solidFill>
                <a:latin typeface="Script cole" panose="00000400000000000000" pitchFamily="2" charset="0"/>
              </a:rPr>
              <a:t>5</a:t>
            </a:r>
            <a:endParaRPr lang="fr-FR" sz="4400" b="1" dirty="0">
              <a:solidFill>
                <a:schemeClr val="tx1"/>
              </a:solidFill>
              <a:latin typeface="Script cole" panose="00000400000000000000" pitchFamily="2" charset="0"/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1213129" y="6574259"/>
            <a:ext cx="1008112" cy="828304"/>
          </a:xfrm>
          <a:prstGeom prst="rect">
            <a:avLst/>
          </a:prstGeom>
          <a:solidFill>
            <a:srgbClr val="FFB66D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b="1" dirty="0" smtClean="0">
                <a:solidFill>
                  <a:schemeClr val="tx1"/>
                </a:solidFill>
                <a:latin typeface="Script cole" panose="00000400000000000000" pitchFamily="2" charset="0"/>
              </a:rPr>
              <a:t>4</a:t>
            </a:r>
            <a:endParaRPr lang="fr-FR" sz="4400" b="1" dirty="0">
              <a:solidFill>
                <a:schemeClr val="tx1"/>
              </a:solidFill>
              <a:latin typeface="Script cole" panose="00000400000000000000" pitchFamily="2" charset="0"/>
            </a:endParaRPr>
          </a:p>
        </p:txBody>
      </p:sp>
      <p:sp>
        <p:nvSpPr>
          <p:cNvPr id="45" name="Rectangle 44"/>
          <p:cNvSpPr/>
          <p:nvPr/>
        </p:nvSpPr>
        <p:spPr>
          <a:xfrm>
            <a:off x="162124" y="6574259"/>
            <a:ext cx="1008112" cy="828304"/>
          </a:xfrm>
          <a:prstGeom prst="rect">
            <a:avLst/>
          </a:prstGeom>
          <a:solidFill>
            <a:srgbClr val="FFB66D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b="1" dirty="0" smtClean="0">
                <a:solidFill>
                  <a:schemeClr val="bg1">
                    <a:lumMod val="65000"/>
                  </a:schemeClr>
                </a:solidFill>
                <a:latin typeface="Script cole" panose="00000400000000000000" pitchFamily="2" charset="0"/>
              </a:rPr>
              <a:t>3</a:t>
            </a:r>
            <a:endParaRPr lang="fr-FR" sz="4400" b="1" dirty="0">
              <a:solidFill>
                <a:schemeClr val="bg1">
                  <a:lumMod val="65000"/>
                </a:schemeClr>
              </a:solidFill>
              <a:latin typeface="Script cole" panose="00000400000000000000" pitchFamily="2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4375873" y="180231"/>
            <a:ext cx="826811" cy="700861"/>
          </a:xfrm>
          <a:prstGeom prst="rect">
            <a:avLst/>
          </a:prstGeom>
          <a:solidFill>
            <a:srgbClr val="FFB66D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4" name="Rectangle 23"/>
          <p:cNvSpPr/>
          <p:nvPr/>
        </p:nvSpPr>
        <p:spPr>
          <a:xfrm>
            <a:off x="162124" y="188663"/>
            <a:ext cx="826811" cy="700861"/>
          </a:xfrm>
          <a:prstGeom prst="rect">
            <a:avLst/>
          </a:prstGeom>
          <a:solidFill>
            <a:srgbClr val="FFB66D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Rectangle 3"/>
          <p:cNvSpPr/>
          <p:nvPr/>
        </p:nvSpPr>
        <p:spPr>
          <a:xfrm>
            <a:off x="162124" y="180231"/>
            <a:ext cx="5040560" cy="7237016"/>
          </a:xfrm>
          <a:prstGeom prst="rect">
            <a:avLst/>
          </a:prstGeom>
          <a:noFill/>
          <a:ln w="762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Rectangle 8"/>
          <p:cNvSpPr/>
          <p:nvPr/>
        </p:nvSpPr>
        <p:spPr>
          <a:xfrm>
            <a:off x="306140" y="1718047"/>
            <a:ext cx="4752528" cy="4006800"/>
          </a:xfrm>
          <a:prstGeom prst="rect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159" y="297503"/>
            <a:ext cx="642578" cy="4831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27" r="11046" b="-8014"/>
          <a:stretch/>
        </p:blipFill>
        <p:spPr bwMode="auto">
          <a:xfrm>
            <a:off x="4417545" y="276662"/>
            <a:ext cx="674783" cy="6051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" name="Rectangle 25"/>
          <p:cNvSpPr/>
          <p:nvPr/>
        </p:nvSpPr>
        <p:spPr>
          <a:xfrm>
            <a:off x="9704465" y="180231"/>
            <a:ext cx="826811" cy="700861"/>
          </a:xfrm>
          <a:prstGeom prst="rect">
            <a:avLst/>
          </a:prstGeom>
          <a:solidFill>
            <a:srgbClr val="FFB66D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7" name="Rectangle 26"/>
          <p:cNvSpPr/>
          <p:nvPr/>
        </p:nvSpPr>
        <p:spPr>
          <a:xfrm>
            <a:off x="5490716" y="188663"/>
            <a:ext cx="826811" cy="700861"/>
          </a:xfrm>
          <a:prstGeom prst="rect">
            <a:avLst/>
          </a:prstGeom>
          <a:solidFill>
            <a:srgbClr val="FFB66D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8" name="Rectangle 27"/>
          <p:cNvSpPr/>
          <p:nvPr/>
        </p:nvSpPr>
        <p:spPr>
          <a:xfrm>
            <a:off x="5490716" y="180231"/>
            <a:ext cx="5040560" cy="7237016"/>
          </a:xfrm>
          <a:prstGeom prst="rect">
            <a:avLst/>
          </a:prstGeom>
          <a:noFill/>
          <a:ln w="762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1" name="Rectangle 30"/>
          <p:cNvSpPr/>
          <p:nvPr/>
        </p:nvSpPr>
        <p:spPr>
          <a:xfrm>
            <a:off x="5634732" y="1693061"/>
            <a:ext cx="4752528" cy="4031786"/>
          </a:xfrm>
          <a:prstGeom prst="rect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37" name="Picture 8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96581" y="320180"/>
            <a:ext cx="642578" cy="4831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" name="Picture 9"/>
          <p:cNvPicPr>
            <a:picLocks noChangeAspect="1" noChangeArrowheads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27" r="11046" b="-8014"/>
          <a:stretch/>
        </p:blipFill>
        <p:spPr bwMode="auto">
          <a:xfrm>
            <a:off x="5548023" y="259200"/>
            <a:ext cx="674783" cy="6051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7" name="Picture 13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824" y="1790962"/>
            <a:ext cx="1209187" cy="6357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" name="Picture 11"/>
          <p:cNvPicPr>
            <a:picLocks noChangeAspect="1" noChangeArrowheads="1"/>
          </p:cNvPicPr>
          <p:nvPr/>
        </p:nvPicPr>
        <p:blipFill rotWithShape="1"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338" r="67770" b="12170"/>
          <a:stretch/>
        </p:blipFill>
        <p:spPr bwMode="auto">
          <a:xfrm>
            <a:off x="908186" y="939595"/>
            <a:ext cx="1001088" cy="7364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9" name="Picture 12"/>
          <p:cNvPicPr>
            <a:picLocks noChangeAspect="1" noChangeArrowheads="1"/>
          </p:cNvPicPr>
          <p:nvPr/>
        </p:nvPicPr>
        <p:blipFill rotWithShape="1"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387" r="41607" b="17174"/>
          <a:stretch/>
        </p:blipFill>
        <p:spPr bwMode="auto">
          <a:xfrm>
            <a:off x="5831284" y="1041746"/>
            <a:ext cx="1844637" cy="4743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0" name="Rectangle 39"/>
          <p:cNvSpPr/>
          <p:nvPr/>
        </p:nvSpPr>
        <p:spPr>
          <a:xfrm>
            <a:off x="1909274" y="1030003"/>
            <a:ext cx="776515" cy="4860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000" b="1" dirty="0" smtClean="0">
                <a:solidFill>
                  <a:schemeClr val="tx1"/>
                </a:solidFill>
                <a:latin typeface="Cursive Dumont maternelle gras" pitchFamily="50" charset="0"/>
              </a:rPr>
              <a:t>4</a:t>
            </a:r>
            <a:endParaRPr lang="fr-FR" sz="4000" b="1" dirty="0">
              <a:solidFill>
                <a:schemeClr val="tx1"/>
              </a:solidFill>
              <a:latin typeface="Cursive Dumont maternelle gras" pitchFamily="50" charset="0"/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7594306" y="1104398"/>
            <a:ext cx="776515" cy="4860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000" b="1" dirty="0" smtClean="0">
                <a:solidFill>
                  <a:schemeClr val="tx1"/>
                </a:solidFill>
                <a:latin typeface="Cursive Dumont maternelle gras" pitchFamily="50" charset="0"/>
              </a:rPr>
              <a:t>5</a:t>
            </a:r>
            <a:endParaRPr lang="fr-FR" sz="4000" b="1" dirty="0">
              <a:solidFill>
                <a:schemeClr val="tx1"/>
              </a:solidFill>
              <a:latin typeface="Cursive Dumont maternelle gras" pitchFamily="50" charset="0"/>
            </a:endParaRPr>
          </a:p>
        </p:txBody>
      </p:sp>
      <p:pic>
        <p:nvPicPr>
          <p:cNvPr id="47" name="Picture 15"/>
          <p:cNvPicPr>
            <a:picLocks noChangeAspect="1" noChangeArrowheads="1"/>
          </p:cNvPicPr>
          <p:nvPr/>
        </p:nvPicPr>
        <p:blipFill rotWithShape="1"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760" r="59194" b="18528"/>
          <a:stretch/>
        </p:blipFill>
        <p:spPr bwMode="auto">
          <a:xfrm>
            <a:off x="2831914" y="763236"/>
            <a:ext cx="1368152" cy="6823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8" name="Picture 15"/>
          <p:cNvPicPr>
            <a:picLocks noChangeAspect="1" noChangeArrowheads="1"/>
          </p:cNvPicPr>
          <p:nvPr/>
        </p:nvPicPr>
        <p:blipFill rotWithShape="1"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760" r="59194" b="18528"/>
          <a:stretch/>
        </p:blipFill>
        <p:spPr bwMode="auto">
          <a:xfrm>
            <a:off x="8388587" y="813112"/>
            <a:ext cx="1368152" cy="6823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0" name="Picture 2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716" r="10558"/>
          <a:stretch/>
        </p:blipFill>
        <p:spPr bwMode="auto">
          <a:xfrm>
            <a:off x="6338553" y="2042079"/>
            <a:ext cx="3822378" cy="3333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" name="Picture 16"/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68" r="13515"/>
          <a:stretch/>
        </p:blipFill>
        <p:spPr bwMode="auto">
          <a:xfrm>
            <a:off x="5700887" y="1819624"/>
            <a:ext cx="1233279" cy="10867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4" name="Rectangle 53"/>
          <p:cNvSpPr/>
          <p:nvPr/>
        </p:nvSpPr>
        <p:spPr>
          <a:xfrm>
            <a:off x="306140" y="5957843"/>
            <a:ext cx="2226754" cy="440432"/>
          </a:xfrm>
          <a:prstGeom prst="rect">
            <a:avLst/>
          </a:prstGeom>
          <a:solidFill>
            <a:srgbClr val="FFB66D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5" name="Rectangle 54"/>
          <p:cNvSpPr/>
          <p:nvPr/>
        </p:nvSpPr>
        <p:spPr>
          <a:xfrm>
            <a:off x="8160506" y="5940871"/>
            <a:ext cx="2226754" cy="440432"/>
          </a:xfrm>
          <a:prstGeom prst="rect">
            <a:avLst/>
          </a:prstGeom>
          <a:solidFill>
            <a:srgbClr val="FFB66D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6" name="Rectangle 55"/>
          <p:cNvSpPr/>
          <p:nvPr/>
        </p:nvSpPr>
        <p:spPr>
          <a:xfrm>
            <a:off x="2831914" y="5960138"/>
            <a:ext cx="2226754" cy="440432"/>
          </a:xfrm>
          <a:prstGeom prst="rect">
            <a:avLst/>
          </a:prstGeom>
          <a:solidFill>
            <a:srgbClr val="FFB66D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57" name="Picture 7"/>
          <p:cNvPicPr>
            <a:picLocks noChangeAspect="1" noChangeArrowheads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479" y="5902907"/>
            <a:ext cx="531699" cy="5316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8" name="Rectangle 57"/>
          <p:cNvSpPr/>
          <p:nvPr/>
        </p:nvSpPr>
        <p:spPr>
          <a:xfrm>
            <a:off x="5667283" y="5948540"/>
            <a:ext cx="2226754" cy="440432"/>
          </a:xfrm>
          <a:prstGeom prst="rect">
            <a:avLst/>
          </a:prstGeom>
          <a:solidFill>
            <a:srgbClr val="FFB66D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59" name="Picture 7"/>
          <p:cNvPicPr>
            <a:picLocks noChangeAspect="1" noChangeArrowheads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6622" y="5893604"/>
            <a:ext cx="531699" cy="5316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0" name="Picture 12"/>
          <p:cNvPicPr>
            <a:picLocks noChangeAspect="1" noChangeArrowheads="1"/>
          </p:cNvPicPr>
          <p:nvPr/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2826" y="5777301"/>
            <a:ext cx="638874" cy="6967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" name="Picture 12"/>
          <p:cNvPicPr>
            <a:picLocks noChangeAspect="1" noChangeArrowheads="1"/>
          </p:cNvPicPr>
          <p:nvPr/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6863" y="5811056"/>
            <a:ext cx="638874" cy="6967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2" name="Rectangle 61"/>
          <p:cNvSpPr/>
          <p:nvPr/>
        </p:nvSpPr>
        <p:spPr>
          <a:xfrm>
            <a:off x="5633387" y="5502420"/>
            <a:ext cx="4737866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800" dirty="0" smtClean="0"/>
              <a:t>source : http://urlz.fr/7unA  -  Raconter des salades</a:t>
            </a:r>
            <a:endParaRPr lang="fr-FR" sz="800" dirty="0"/>
          </a:p>
        </p:txBody>
      </p:sp>
      <p:sp>
        <p:nvSpPr>
          <p:cNvPr id="2" name="Rectangle 1"/>
          <p:cNvSpPr/>
          <p:nvPr/>
        </p:nvSpPr>
        <p:spPr>
          <a:xfrm>
            <a:off x="2051536" y="3924647"/>
            <a:ext cx="618957" cy="360040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3" name="Rectangle 62"/>
          <p:cNvSpPr/>
          <p:nvPr/>
        </p:nvSpPr>
        <p:spPr>
          <a:xfrm>
            <a:off x="2051535" y="2797933"/>
            <a:ext cx="618957" cy="360040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4" name="Rectangle 63"/>
          <p:cNvSpPr/>
          <p:nvPr/>
        </p:nvSpPr>
        <p:spPr>
          <a:xfrm>
            <a:off x="2051536" y="3559792"/>
            <a:ext cx="618957" cy="360040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5" name="Rectangle 64"/>
          <p:cNvSpPr/>
          <p:nvPr/>
        </p:nvSpPr>
        <p:spPr>
          <a:xfrm>
            <a:off x="3445737" y="3541427"/>
            <a:ext cx="618957" cy="360040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6" name="Rectangle 65"/>
          <p:cNvSpPr/>
          <p:nvPr/>
        </p:nvSpPr>
        <p:spPr>
          <a:xfrm>
            <a:off x="2051534" y="2412052"/>
            <a:ext cx="618957" cy="360040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7" name="Rectangle 66"/>
          <p:cNvSpPr/>
          <p:nvPr/>
        </p:nvSpPr>
        <p:spPr>
          <a:xfrm>
            <a:off x="2051536" y="3176110"/>
            <a:ext cx="618957" cy="360040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8" name="Rectangle 67"/>
          <p:cNvSpPr/>
          <p:nvPr/>
        </p:nvSpPr>
        <p:spPr>
          <a:xfrm>
            <a:off x="3445737" y="3919832"/>
            <a:ext cx="618957" cy="360040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9" name="Rectangle 68"/>
          <p:cNvSpPr/>
          <p:nvPr/>
        </p:nvSpPr>
        <p:spPr>
          <a:xfrm>
            <a:off x="2051533" y="2030922"/>
            <a:ext cx="618957" cy="360040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0" name="ZoneTexte 69"/>
          <p:cNvSpPr txBox="1"/>
          <p:nvPr/>
        </p:nvSpPr>
        <p:spPr>
          <a:xfrm>
            <a:off x="450156" y="4409813"/>
            <a:ext cx="444067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 smtClean="0">
                <a:latin typeface="Script cole" panose="00000400000000000000" pitchFamily="2" charset="0"/>
              </a:rPr>
              <a:t>C</a:t>
            </a:r>
            <a:r>
              <a:rPr lang="fr-FR" sz="2400" dirty="0" smtClean="0">
                <a:latin typeface="Cursive standard" pitchFamily="2" charset="0"/>
              </a:rPr>
              <a:t>ombien doit-on ²rajouter de </a:t>
            </a:r>
            <a:r>
              <a:rPr lang="fr-FR" sz="2400" dirty="0" err="1" smtClean="0">
                <a:latin typeface="Script cole" panose="00000400000000000000" pitchFamily="2" charset="0"/>
              </a:rPr>
              <a:t>L</a:t>
            </a:r>
            <a:r>
              <a:rPr lang="fr-FR" sz="2400" dirty="0" err="1" smtClean="0">
                <a:latin typeface="Cursive standard" pitchFamily="2" charset="0"/>
              </a:rPr>
              <a:t>égo</a:t>
            </a:r>
            <a:r>
              <a:rPr lang="fr-FR" sz="2400" dirty="0" smtClean="0">
                <a:latin typeface="Cursive standard" pitchFamily="2" charset="0"/>
              </a:rPr>
              <a:t>$ à ²la ²petite ²tour ²pour que ²le$ deux aient ²la même ²taille ?</a:t>
            </a:r>
            <a:endParaRPr lang="fr-FR" sz="2400" dirty="0">
              <a:latin typeface="Cursive standard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2866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Rectangle 39"/>
          <p:cNvSpPr/>
          <p:nvPr/>
        </p:nvSpPr>
        <p:spPr>
          <a:xfrm>
            <a:off x="2290909" y="6588944"/>
            <a:ext cx="1008112" cy="828304"/>
          </a:xfrm>
          <a:prstGeom prst="rect">
            <a:avLst/>
          </a:prstGeom>
          <a:solidFill>
            <a:srgbClr val="FFB66D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b="1" dirty="0" smtClean="0">
                <a:solidFill>
                  <a:schemeClr val="tx1"/>
                </a:solidFill>
                <a:latin typeface="Script cole" panose="00000400000000000000" pitchFamily="2" charset="0"/>
              </a:rPr>
              <a:t>8</a:t>
            </a:r>
            <a:endParaRPr lang="fr-FR" sz="4400" b="1" dirty="0">
              <a:solidFill>
                <a:schemeClr val="tx1"/>
              </a:solidFill>
              <a:latin typeface="Script cole" panose="00000400000000000000" pitchFamily="2" charset="0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162124" y="6588944"/>
            <a:ext cx="1008112" cy="828304"/>
          </a:xfrm>
          <a:prstGeom prst="rect">
            <a:avLst/>
          </a:prstGeom>
          <a:solidFill>
            <a:srgbClr val="FFB66D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b="1" dirty="0" smtClean="0">
                <a:solidFill>
                  <a:schemeClr val="bg1">
                    <a:lumMod val="65000"/>
                  </a:schemeClr>
                </a:solidFill>
                <a:latin typeface="Script cole" panose="00000400000000000000" pitchFamily="2" charset="0"/>
              </a:rPr>
              <a:t>6</a:t>
            </a:r>
            <a:endParaRPr lang="fr-FR" sz="4400" b="1" dirty="0">
              <a:solidFill>
                <a:schemeClr val="bg1">
                  <a:lumMod val="65000"/>
                </a:schemeClr>
              </a:solidFill>
              <a:latin typeface="Script cole" panose="00000400000000000000" pitchFamily="2" charset="0"/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1213129" y="6588944"/>
            <a:ext cx="1008112" cy="828304"/>
          </a:xfrm>
          <a:prstGeom prst="rect">
            <a:avLst/>
          </a:prstGeom>
          <a:solidFill>
            <a:srgbClr val="FFB66D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b="1" dirty="0" smtClean="0">
                <a:solidFill>
                  <a:schemeClr val="bg1">
                    <a:lumMod val="65000"/>
                  </a:schemeClr>
                </a:solidFill>
                <a:latin typeface="Script cole" panose="00000400000000000000" pitchFamily="2" charset="0"/>
              </a:rPr>
              <a:t>7</a:t>
            </a:r>
            <a:endParaRPr lang="fr-FR" sz="4400" b="1" dirty="0">
              <a:solidFill>
                <a:schemeClr val="bg1">
                  <a:lumMod val="65000"/>
                </a:schemeClr>
              </a:solidFill>
              <a:latin typeface="Script cole" panose="00000400000000000000" pitchFamily="2" charset="0"/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5490716" y="6588944"/>
            <a:ext cx="1008112" cy="828304"/>
          </a:xfrm>
          <a:prstGeom prst="rect">
            <a:avLst/>
          </a:prstGeom>
          <a:solidFill>
            <a:srgbClr val="FFB66D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b="1" dirty="0" smtClean="0">
                <a:solidFill>
                  <a:schemeClr val="tx1"/>
                </a:solidFill>
                <a:latin typeface="Script cole" panose="00000400000000000000" pitchFamily="2" charset="0"/>
              </a:rPr>
              <a:t>9</a:t>
            </a:r>
            <a:endParaRPr lang="fr-FR" sz="4400" b="1" dirty="0">
              <a:solidFill>
                <a:schemeClr val="tx1"/>
              </a:solidFill>
              <a:latin typeface="Script cole" panose="00000400000000000000" pitchFamily="2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4375873" y="180231"/>
            <a:ext cx="826811" cy="700861"/>
          </a:xfrm>
          <a:prstGeom prst="rect">
            <a:avLst/>
          </a:prstGeom>
          <a:solidFill>
            <a:srgbClr val="FFB66D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4" name="Rectangle 23"/>
          <p:cNvSpPr/>
          <p:nvPr/>
        </p:nvSpPr>
        <p:spPr>
          <a:xfrm>
            <a:off x="162124" y="188663"/>
            <a:ext cx="826811" cy="700861"/>
          </a:xfrm>
          <a:prstGeom prst="rect">
            <a:avLst/>
          </a:prstGeom>
          <a:solidFill>
            <a:srgbClr val="FFB66D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Rectangle 3"/>
          <p:cNvSpPr/>
          <p:nvPr/>
        </p:nvSpPr>
        <p:spPr>
          <a:xfrm>
            <a:off x="162124" y="180231"/>
            <a:ext cx="5040560" cy="7237016"/>
          </a:xfrm>
          <a:prstGeom prst="rect">
            <a:avLst/>
          </a:prstGeom>
          <a:noFill/>
          <a:ln w="762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Rectangle 8"/>
          <p:cNvSpPr/>
          <p:nvPr/>
        </p:nvSpPr>
        <p:spPr>
          <a:xfrm>
            <a:off x="299301" y="1718047"/>
            <a:ext cx="4752528" cy="4006800"/>
          </a:xfrm>
          <a:prstGeom prst="rect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159" y="297503"/>
            <a:ext cx="642578" cy="4831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27" r="11046" b="-8014"/>
          <a:stretch/>
        </p:blipFill>
        <p:spPr bwMode="auto">
          <a:xfrm>
            <a:off x="4417545" y="276662"/>
            <a:ext cx="674783" cy="6051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" name="Rectangle 25"/>
          <p:cNvSpPr/>
          <p:nvPr/>
        </p:nvSpPr>
        <p:spPr>
          <a:xfrm>
            <a:off x="9704465" y="180231"/>
            <a:ext cx="826811" cy="700861"/>
          </a:xfrm>
          <a:prstGeom prst="rect">
            <a:avLst/>
          </a:prstGeom>
          <a:solidFill>
            <a:srgbClr val="FFB66D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7" name="Rectangle 26"/>
          <p:cNvSpPr/>
          <p:nvPr/>
        </p:nvSpPr>
        <p:spPr>
          <a:xfrm>
            <a:off x="5490716" y="188663"/>
            <a:ext cx="826811" cy="700861"/>
          </a:xfrm>
          <a:prstGeom prst="rect">
            <a:avLst/>
          </a:prstGeom>
          <a:solidFill>
            <a:srgbClr val="FFB66D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8" name="Rectangle 27"/>
          <p:cNvSpPr/>
          <p:nvPr/>
        </p:nvSpPr>
        <p:spPr>
          <a:xfrm>
            <a:off x="5490716" y="180231"/>
            <a:ext cx="5040560" cy="7237016"/>
          </a:xfrm>
          <a:prstGeom prst="rect">
            <a:avLst/>
          </a:prstGeom>
          <a:noFill/>
          <a:ln w="762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1" name="Rectangle 30"/>
          <p:cNvSpPr/>
          <p:nvPr/>
        </p:nvSpPr>
        <p:spPr>
          <a:xfrm>
            <a:off x="5634732" y="1718047"/>
            <a:ext cx="4752528" cy="4006800"/>
          </a:xfrm>
          <a:prstGeom prst="rect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37" name="Picture 8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96581" y="297503"/>
            <a:ext cx="642578" cy="4831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" name="Picture 9"/>
          <p:cNvPicPr>
            <a:picLocks noChangeAspect="1" noChangeArrowheads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27" r="11046" b="-8014"/>
          <a:stretch/>
        </p:blipFill>
        <p:spPr bwMode="auto">
          <a:xfrm>
            <a:off x="5548023" y="266716"/>
            <a:ext cx="674783" cy="6051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217" y="1790124"/>
            <a:ext cx="646690" cy="942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 b="50000"/>
          <a:stretch/>
        </p:blipFill>
        <p:spPr bwMode="auto">
          <a:xfrm>
            <a:off x="5767936" y="1808375"/>
            <a:ext cx="774619" cy="7746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" name="Rectangle 40"/>
          <p:cNvSpPr/>
          <p:nvPr/>
        </p:nvSpPr>
        <p:spPr>
          <a:xfrm>
            <a:off x="1951246" y="1101406"/>
            <a:ext cx="776515" cy="4860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000" b="1" dirty="0" smtClean="0">
                <a:solidFill>
                  <a:schemeClr val="tx1"/>
                </a:solidFill>
                <a:latin typeface="Cursive Dumont maternelle gras" pitchFamily="50" charset="0"/>
              </a:rPr>
              <a:t>8</a:t>
            </a:r>
            <a:endParaRPr lang="fr-FR" sz="4000" b="1" dirty="0">
              <a:solidFill>
                <a:schemeClr val="tx1"/>
              </a:solidFill>
              <a:latin typeface="Cursive Dumont maternelle gras" pitchFamily="50" charset="0"/>
            </a:endParaRPr>
          </a:p>
        </p:txBody>
      </p:sp>
      <p:pic>
        <p:nvPicPr>
          <p:cNvPr id="42" name="Picture 7"/>
          <p:cNvPicPr>
            <a:picLocks noChangeAspect="1" noChangeArrowheads="1"/>
          </p:cNvPicPr>
          <p:nvPr/>
        </p:nvPicPr>
        <p:blipFill rotWithShape="1"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2040"/>
          <a:stretch/>
        </p:blipFill>
        <p:spPr bwMode="auto">
          <a:xfrm>
            <a:off x="689825" y="755992"/>
            <a:ext cx="1189413" cy="9146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3" name="Picture 10"/>
          <p:cNvPicPr>
            <a:picLocks noChangeAspect="1" noChangeArrowheads="1"/>
          </p:cNvPicPr>
          <p:nvPr/>
        </p:nvPicPr>
        <p:blipFill rotWithShape="1"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034" r="58660"/>
          <a:stretch/>
        </p:blipFill>
        <p:spPr bwMode="auto">
          <a:xfrm>
            <a:off x="6018417" y="981184"/>
            <a:ext cx="1349616" cy="6667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5" name="Rectangle 44"/>
          <p:cNvSpPr/>
          <p:nvPr/>
        </p:nvSpPr>
        <p:spPr>
          <a:xfrm>
            <a:off x="7368033" y="1085161"/>
            <a:ext cx="776515" cy="4860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000" b="1" dirty="0" smtClean="0">
                <a:solidFill>
                  <a:schemeClr val="tx1"/>
                </a:solidFill>
                <a:latin typeface="Cursive Dumont maternelle gras" pitchFamily="50" charset="0"/>
              </a:rPr>
              <a:t>9</a:t>
            </a:r>
            <a:endParaRPr lang="fr-FR" sz="4000" b="1" dirty="0">
              <a:solidFill>
                <a:schemeClr val="tx1"/>
              </a:solidFill>
              <a:latin typeface="Cursive Dumont maternelle gras" pitchFamily="50" charset="0"/>
            </a:endParaRPr>
          </a:p>
        </p:txBody>
      </p:sp>
      <p:pic>
        <p:nvPicPr>
          <p:cNvPr id="47" name="Picture 15"/>
          <p:cNvPicPr>
            <a:picLocks noChangeAspect="1" noChangeArrowheads="1"/>
          </p:cNvPicPr>
          <p:nvPr/>
        </p:nvPicPr>
        <p:blipFill rotWithShape="1"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760" r="59194" b="18528"/>
          <a:stretch/>
        </p:blipFill>
        <p:spPr bwMode="auto">
          <a:xfrm>
            <a:off x="2912928" y="815727"/>
            <a:ext cx="1368152" cy="6823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8" name="Picture 15"/>
          <p:cNvPicPr>
            <a:picLocks noChangeAspect="1" noChangeArrowheads="1"/>
          </p:cNvPicPr>
          <p:nvPr/>
        </p:nvPicPr>
        <p:blipFill rotWithShape="1"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760" r="59194" b="18528"/>
          <a:stretch/>
        </p:blipFill>
        <p:spPr bwMode="auto">
          <a:xfrm>
            <a:off x="8211659" y="813112"/>
            <a:ext cx="1368152" cy="6823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9" name="ZoneTexte 48"/>
          <p:cNvSpPr txBox="1"/>
          <p:nvPr/>
        </p:nvSpPr>
        <p:spPr>
          <a:xfrm>
            <a:off x="551329" y="2195685"/>
            <a:ext cx="436577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800" dirty="0" smtClean="0">
                <a:latin typeface="Cursive standard" pitchFamily="2" charset="0"/>
              </a:rPr>
              <a:t>	</a:t>
            </a:r>
            <a:r>
              <a:rPr lang="fr-FR" sz="4800" dirty="0" smtClean="0">
                <a:latin typeface="Script cole" panose="00000400000000000000" pitchFamily="2" charset="0"/>
              </a:rPr>
              <a:t>Q</a:t>
            </a:r>
            <a:r>
              <a:rPr lang="fr-FR" sz="4800" dirty="0" smtClean="0">
                <a:latin typeface="Cursive standard" pitchFamily="2" charset="0"/>
              </a:rPr>
              <a:t>ue dit ²un citron ²policier à ²un voleur ?</a:t>
            </a:r>
            <a:endParaRPr lang="fr-FR" sz="4800" dirty="0">
              <a:latin typeface="Cursive standard" pitchFamily="2" charset="0"/>
            </a:endParaRPr>
          </a:p>
        </p:txBody>
      </p:sp>
      <p:sp>
        <p:nvSpPr>
          <p:cNvPr id="50" name="ZoneTexte 49"/>
          <p:cNvSpPr txBox="1"/>
          <p:nvPr/>
        </p:nvSpPr>
        <p:spPr>
          <a:xfrm>
            <a:off x="8741700" y="7003096"/>
            <a:ext cx="164556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dirty="0" smtClean="0">
                <a:solidFill>
                  <a:schemeClr val="bg1">
                    <a:lumMod val="50000"/>
                  </a:schemeClr>
                </a:solidFill>
                <a:latin typeface="Script cole" panose="00000400000000000000" pitchFamily="2" charset="0"/>
              </a:rPr>
              <a:t>… </a:t>
            </a:r>
            <a:r>
              <a:rPr lang="fr-FR" sz="1200" dirty="0" smtClean="0">
                <a:solidFill>
                  <a:schemeClr val="bg1">
                    <a:lumMod val="50000"/>
                  </a:schemeClr>
                </a:solidFill>
                <a:latin typeface="Cursive standard" pitchFamily="2" charset="0"/>
              </a:rPr>
              <a:t>²plu$ un ²zeste</a:t>
            </a:r>
            <a:endParaRPr lang="fr-FR" sz="1200" dirty="0">
              <a:solidFill>
                <a:schemeClr val="bg1">
                  <a:lumMod val="50000"/>
                </a:schemeClr>
              </a:solidFill>
              <a:latin typeface="Cursive standard" pitchFamily="2" charset="0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5077" y="4284687"/>
            <a:ext cx="1800776" cy="12911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" name="Rectangle 50"/>
          <p:cNvSpPr/>
          <p:nvPr/>
        </p:nvSpPr>
        <p:spPr>
          <a:xfrm>
            <a:off x="306140" y="5957843"/>
            <a:ext cx="2226754" cy="440432"/>
          </a:xfrm>
          <a:prstGeom prst="rect">
            <a:avLst/>
          </a:prstGeom>
          <a:solidFill>
            <a:srgbClr val="FFB66D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2" name="Rectangle 51"/>
          <p:cNvSpPr/>
          <p:nvPr/>
        </p:nvSpPr>
        <p:spPr>
          <a:xfrm>
            <a:off x="8160506" y="5940871"/>
            <a:ext cx="2226754" cy="440432"/>
          </a:xfrm>
          <a:prstGeom prst="rect">
            <a:avLst/>
          </a:prstGeom>
          <a:solidFill>
            <a:srgbClr val="FFB66D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3" name="Rectangle 52"/>
          <p:cNvSpPr/>
          <p:nvPr/>
        </p:nvSpPr>
        <p:spPr>
          <a:xfrm>
            <a:off x="2831914" y="5960138"/>
            <a:ext cx="2226754" cy="440432"/>
          </a:xfrm>
          <a:prstGeom prst="rect">
            <a:avLst/>
          </a:prstGeom>
          <a:solidFill>
            <a:srgbClr val="FFB66D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54" name="Picture 7"/>
          <p:cNvPicPr>
            <a:picLocks noChangeAspect="1" noChangeArrowheads="1"/>
          </p:cNvPicPr>
          <p:nvPr/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479" y="5902907"/>
            <a:ext cx="531699" cy="5316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5" name="Rectangle 54"/>
          <p:cNvSpPr/>
          <p:nvPr/>
        </p:nvSpPr>
        <p:spPr>
          <a:xfrm>
            <a:off x="5667283" y="5948540"/>
            <a:ext cx="2226754" cy="440432"/>
          </a:xfrm>
          <a:prstGeom prst="rect">
            <a:avLst/>
          </a:prstGeom>
          <a:solidFill>
            <a:srgbClr val="FFB66D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56" name="Picture 7"/>
          <p:cNvPicPr>
            <a:picLocks noChangeAspect="1" noChangeArrowheads="1"/>
          </p:cNvPicPr>
          <p:nvPr/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6622" y="5893604"/>
            <a:ext cx="531699" cy="5316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7" name="Picture 12"/>
          <p:cNvPicPr>
            <a:picLocks noChangeAspect="1" noChangeArrowheads="1"/>
          </p:cNvPicPr>
          <p:nvPr/>
        </p:nvPicPr>
        <p:blipFill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2826" y="5777301"/>
            <a:ext cx="638874" cy="6967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8" name="Picture 12"/>
          <p:cNvPicPr>
            <a:picLocks noChangeAspect="1" noChangeArrowheads="1"/>
          </p:cNvPicPr>
          <p:nvPr/>
        </p:nvPicPr>
        <p:blipFill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9442" y="5812690"/>
            <a:ext cx="638874" cy="6967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9" name="ZoneTexte 58"/>
          <p:cNvSpPr txBox="1"/>
          <p:nvPr/>
        </p:nvSpPr>
        <p:spPr>
          <a:xfrm>
            <a:off x="5724209" y="2290776"/>
            <a:ext cx="466305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 smtClean="0">
                <a:latin typeface="Script cole" panose="00000400000000000000" pitchFamily="2" charset="0"/>
              </a:rPr>
              <a:t>        </a:t>
            </a:r>
            <a:r>
              <a:rPr lang="fr-FR" sz="3200" dirty="0" err="1" smtClean="0">
                <a:latin typeface="Script cole" panose="00000400000000000000" pitchFamily="2" charset="0"/>
              </a:rPr>
              <a:t>N</a:t>
            </a:r>
            <a:r>
              <a:rPr lang="fr-FR" sz="3200" dirty="0" err="1" smtClean="0">
                <a:latin typeface="Cursive standard" pitchFamily="2" charset="0"/>
              </a:rPr>
              <a:t>ou</a:t>
            </a:r>
            <a:r>
              <a:rPr lang="fr-FR" sz="3200" dirty="0" smtClean="0">
                <a:latin typeface="Cursive standard" pitchFamily="2" charset="0"/>
              </a:rPr>
              <a:t>$ ²sommes ²un ²frère et ²une ²sœur. </a:t>
            </a:r>
          </a:p>
          <a:p>
            <a:r>
              <a:rPr lang="fr-FR" sz="3200" dirty="0" err="1" smtClean="0">
                <a:latin typeface="Script cole" panose="00000400000000000000" pitchFamily="2" charset="0"/>
              </a:rPr>
              <a:t>N</a:t>
            </a:r>
            <a:r>
              <a:rPr lang="fr-FR" sz="3200" dirty="0" err="1" smtClean="0">
                <a:latin typeface="Cursive standard" pitchFamily="2" charset="0"/>
              </a:rPr>
              <a:t>ou</a:t>
            </a:r>
            <a:r>
              <a:rPr lang="fr-FR" sz="3200" dirty="0" smtClean="0">
                <a:latin typeface="Cursive standard" pitchFamily="2" charset="0"/>
              </a:rPr>
              <a:t>$ ²somme$ perdu$ dan$ ²la ²forêt. </a:t>
            </a:r>
            <a:r>
              <a:rPr lang="fr-FR" sz="3200" dirty="0" smtClean="0">
                <a:latin typeface="Script cole" panose="00000400000000000000" pitchFamily="2" charset="0"/>
              </a:rPr>
              <a:t>L</a:t>
            </a:r>
            <a:r>
              <a:rPr lang="fr-FR" sz="3200" dirty="0">
                <a:latin typeface="Cursive standard" pitchFamily="2" charset="0"/>
              </a:rPr>
              <a:t>a</a:t>
            </a:r>
            <a:r>
              <a:rPr lang="fr-FR" sz="3200" dirty="0" smtClean="0">
                <a:latin typeface="Cursive standard" pitchFamily="2" charset="0"/>
              </a:rPr>
              <a:t> ²sorcière veut ²nou$ ²manger.</a:t>
            </a:r>
          </a:p>
          <a:p>
            <a:r>
              <a:rPr lang="fr-FR" sz="3200" dirty="0" smtClean="0">
                <a:latin typeface="Script cole" panose="00000400000000000000" pitchFamily="2" charset="0"/>
              </a:rPr>
              <a:t>Q</a:t>
            </a:r>
            <a:r>
              <a:rPr lang="fr-FR" sz="3200" dirty="0" smtClean="0">
                <a:latin typeface="Cursive standard" pitchFamily="2" charset="0"/>
              </a:rPr>
              <a:t>ui ²somme$-</a:t>
            </a:r>
            <a:r>
              <a:rPr lang="fr-FR" sz="3200" dirty="0" err="1" smtClean="0">
                <a:latin typeface="Cursive standard" pitchFamily="2" charset="0"/>
              </a:rPr>
              <a:t>nou</a:t>
            </a:r>
            <a:r>
              <a:rPr lang="fr-FR" sz="3200" dirty="0" smtClean="0">
                <a:latin typeface="Cursive standard" pitchFamily="2" charset="0"/>
              </a:rPr>
              <a:t>$ ?</a:t>
            </a:r>
            <a:endParaRPr lang="fr-FR" sz="3200" dirty="0">
              <a:latin typeface="Cursive standard" pitchFamily="2" charset="0"/>
            </a:endParaRPr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24205" y="4282010"/>
            <a:ext cx="993665" cy="12633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12331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Rectangle 43"/>
          <p:cNvSpPr/>
          <p:nvPr/>
        </p:nvSpPr>
        <p:spPr>
          <a:xfrm>
            <a:off x="5516510" y="6588943"/>
            <a:ext cx="1008112" cy="828304"/>
          </a:xfrm>
          <a:prstGeom prst="rect">
            <a:avLst/>
          </a:prstGeom>
          <a:solidFill>
            <a:srgbClr val="FFB66D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b="1" dirty="0" smtClean="0">
                <a:solidFill>
                  <a:schemeClr val="tx1"/>
                </a:solidFill>
                <a:latin typeface="Script cole" panose="00000400000000000000" pitchFamily="2" charset="0"/>
              </a:rPr>
              <a:t>12</a:t>
            </a:r>
            <a:endParaRPr lang="fr-FR" sz="4400" b="1" dirty="0">
              <a:solidFill>
                <a:schemeClr val="tx1"/>
              </a:solidFill>
              <a:latin typeface="Script cole" panose="00000400000000000000" pitchFamily="2" charset="0"/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1213129" y="6574259"/>
            <a:ext cx="1008112" cy="828304"/>
          </a:xfrm>
          <a:prstGeom prst="rect">
            <a:avLst/>
          </a:prstGeom>
          <a:solidFill>
            <a:srgbClr val="FFB66D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b="1" dirty="0" smtClean="0">
                <a:solidFill>
                  <a:schemeClr val="tx1"/>
                </a:solidFill>
                <a:latin typeface="Script cole" panose="00000400000000000000" pitchFamily="2" charset="0"/>
              </a:rPr>
              <a:t>11</a:t>
            </a:r>
            <a:endParaRPr lang="fr-FR" sz="4400" b="1" dirty="0">
              <a:solidFill>
                <a:schemeClr val="tx1"/>
              </a:solidFill>
              <a:latin typeface="Script cole" panose="00000400000000000000" pitchFamily="2" charset="0"/>
            </a:endParaRPr>
          </a:p>
        </p:txBody>
      </p:sp>
      <p:sp>
        <p:nvSpPr>
          <p:cNvPr id="45" name="Rectangle 44"/>
          <p:cNvSpPr/>
          <p:nvPr/>
        </p:nvSpPr>
        <p:spPr>
          <a:xfrm>
            <a:off x="162124" y="6574259"/>
            <a:ext cx="1008112" cy="828304"/>
          </a:xfrm>
          <a:prstGeom prst="rect">
            <a:avLst/>
          </a:prstGeom>
          <a:solidFill>
            <a:srgbClr val="FFB66D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b="1" dirty="0" smtClean="0">
                <a:solidFill>
                  <a:schemeClr val="bg1">
                    <a:lumMod val="65000"/>
                  </a:schemeClr>
                </a:solidFill>
                <a:latin typeface="Script cole" panose="00000400000000000000" pitchFamily="2" charset="0"/>
              </a:rPr>
              <a:t>10</a:t>
            </a:r>
            <a:endParaRPr lang="fr-FR" sz="4400" b="1" dirty="0">
              <a:solidFill>
                <a:schemeClr val="bg1">
                  <a:lumMod val="65000"/>
                </a:schemeClr>
              </a:solidFill>
              <a:latin typeface="Script cole" panose="00000400000000000000" pitchFamily="2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4375873" y="180231"/>
            <a:ext cx="826811" cy="700861"/>
          </a:xfrm>
          <a:prstGeom prst="rect">
            <a:avLst/>
          </a:prstGeom>
          <a:solidFill>
            <a:srgbClr val="FFB66D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4" name="Rectangle 23"/>
          <p:cNvSpPr/>
          <p:nvPr/>
        </p:nvSpPr>
        <p:spPr>
          <a:xfrm>
            <a:off x="162124" y="188663"/>
            <a:ext cx="826811" cy="700861"/>
          </a:xfrm>
          <a:prstGeom prst="rect">
            <a:avLst/>
          </a:prstGeom>
          <a:solidFill>
            <a:srgbClr val="FFB66D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Rectangle 3"/>
          <p:cNvSpPr/>
          <p:nvPr/>
        </p:nvSpPr>
        <p:spPr>
          <a:xfrm>
            <a:off x="162124" y="180231"/>
            <a:ext cx="5040560" cy="7237016"/>
          </a:xfrm>
          <a:prstGeom prst="rect">
            <a:avLst/>
          </a:prstGeom>
          <a:noFill/>
          <a:ln w="762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Rectangle 8"/>
          <p:cNvSpPr/>
          <p:nvPr/>
        </p:nvSpPr>
        <p:spPr>
          <a:xfrm>
            <a:off x="306140" y="1718047"/>
            <a:ext cx="4752528" cy="4006800"/>
          </a:xfrm>
          <a:prstGeom prst="rect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159" y="297503"/>
            <a:ext cx="642578" cy="4831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27" r="11046" b="-8014"/>
          <a:stretch/>
        </p:blipFill>
        <p:spPr bwMode="auto">
          <a:xfrm>
            <a:off x="4417545" y="276662"/>
            <a:ext cx="674783" cy="6051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" name="Rectangle 25"/>
          <p:cNvSpPr/>
          <p:nvPr/>
        </p:nvSpPr>
        <p:spPr>
          <a:xfrm>
            <a:off x="9704465" y="180231"/>
            <a:ext cx="826811" cy="700861"/>
          </a:xfrm>
          <a:prstGeom prst="rect">
            <a:avLst/>
          </a:prstGeom>
          <a:solidFill>
            <a:srgbClr val="FFB66D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7" name="Rectangle 26"/>
          <p:cNvSpPr/>
          <p:nvPr/>
        </p:nvSpPr>
        <p:spPr>
          <a:xfrm>
            <a:off x="5490716" y="188663"/>
            <a:ext cx="826811" cy="700861"/>
          </a:xfrm>
          <a:prstGeom prst="rect">
            <a:avLst/>
          </a:prstGeom>
          <a:solidFill>
            <a:srgbClr val="FFB66D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8" name="Rectangle 27"/>
          <p:cNvSpPr/>
          <p:nvPr/>
        </p:nvSpPr>
        <p:spPr>
          <a:xfrm>
            <a:off x="5490716" y="180231"/>
            <a:ext cx="5040560" cy="7237016"/>
          </a:xfrm>
          <a:prstGeom prst="rect">
            <a:avLst/>
          </a:prstGeom>
          <a:noFill/>
          <a:ln w="762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1" name="Rectangle 30"/>
          <p:cNvSpPr/>
          <p:nvPr/>
        </p:nvSpPr>
        <p:spPr>
          <a:xfrm>
            <a:off x="5634732" y="1718047"/>
            <a:ext cx="4752528" cy="4006800"/>
          </a:xfrm>
          <a:prstGeom prst="rect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37" name="Picture 8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96581" y="320180"/>
            <a:ext cx="642578" cy="4831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" name="Picture 9"/>
          <p:cNvPicPr>
            <a:picLocks noChangeAspect="1" noChangeArrowheads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27" r="11046" b="-8014"/>
          <a:stretch/>
        </p:blipFill>
        <p:spPr bwMode="auto">
          <a:xfrm>
            <a:off x="5548023" y="259200"/>
            <a:ext cx="674783" cy="6051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7" name="Picture 13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060" y="1797422"/>
            <a:ext cx="1209187" cy="6357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" name="Picture 11"/>
          <p:cNvPicPr>
            <a:picLocks noChangeAspect="1" noChangeArrowheads="1"/>
          </p:cNvPicPr>
          <p:nvPr/>
        </p:nvPicPr>
        <p:blipFill rotWithShape="1"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338" r="67770" b="12170"/>
          <a:stretch/>
        </p:blipFill>
        <p:spPr bwMode="auto">
          <a:xfrm>
            <a:off x="808851" y="942693"/>
            <a:ext cx="1100423" cy="8095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9" name="Picture 12"/>
          <p:cNvPicPr>
            <a:picLocks noChangeAspect="1" noChangeArrowheads="1"/>
          </p:cNvPicPr>
          <p:nvPr/>
        </p:nvPicPr>
        <p:blipFill rotWithShape="1"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387" r="41607" b="17174"/>
          <a:stretch/>
        </p:blipFill>
        <p:spPr bwMode="auto">
          <a:xfrm>
            <a:off x="5831284" y="1041746"/>
            <a:ext cx="1844637" cy="4743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0" name="Rectangle 39"/>
          <p:cNvSpPr/>
          <p:nvPr/>
        </p:nvSpPr>
        <p:spPr>
          <a:xfrm>
            <a:off x="1909274" y="1030003"/>
            <a:ext cx="776515" cy="4860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000" b="1" dirty="0" smtClean="0">
                <a:solidFill>
                  <a:schemeClr val="tx1"/>
                </a:solidFill>
                <a:latin typeface="Cursive Dumont maternelle gras" pitchFamily="50" charset="0"/>
              </a:rPr>
              <a:t>11</a:t>
            </a:r>
            <a:endParaRPr lang="fr-FR" sz="4000" b="1" dirty="0">
              <a:solidFill>
                <a:schemeClr val="tx1"/>
              </a:solidFill>
              <a:latin typeface="Cursive Dumont maternelle gras" pitchFamily="50" charset="0"/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7594306" y="1104398"/>
            <a:ext cx="776515" cy="4860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000" b="1" dirty="0" smtClean="0">
                <a:solidFill>
                  <a:schemeClr val="tx1"/>
                </a:solidFill>
                <a:latin typeface="Cursive Dumont maternelle gras" pitchFamily="50" charset="0"/>
              </a:rPr>
              <a:t>12</a:t>
            </a:r>
            <a:endParaRPr lang="fr-FR" sz="4000" b="1" dirty="0">
              <a:solidFill>
                <a:schemeClr val="tx1"/>
              </a:solidFill>
              <a:latin typeface="Cursive Dumont maternelle gras" pitchFamily="50" charset="0"/>
            </a:endParaRPr>
          </a:p>
        </p:txBody>
      </p:sp>
      <p:pic>
        <p:nvPicPr>
          <p:cNvPr id="49" name="Picture 15"/>
          <p:cNvPicPr>
            <a:picLocks noChangeAspect="1" noChangeArrowheads="1"/>
          </p:cNvPicPr>
          <p:nvPr/>
        </p:nvPicPr>
        <p:blipFill rotWithShape="1"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760" r="59194" b="18528"/>
          <a:stretch/>
        </p:blipFill>
        <p:spPr bwMode="auto">
          <a:xfrm>
            <a:off x="2831914" y="780914"/>
            <a:ext cx="1368152" cy="6823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0" name="Picture 15"/>
          <p:cNvPicPr>
            <a:picLocks noChangeAspect="1" noChangeArrowheads="1"/>
          </p:cNvPicPr>
          <p:nvPr/>
        </p:nvPicPr>
        <p:blipFill rotWithShape="1"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760" r="59194" b="18528"/>
          <a:stretch/>
        </p:blipFill>
        <p:spPr bwMode="auto">
          <a:xfrm>
            <a:off x="8428429" y="833776"/>
            <a:ext cx="1368152" cy="6823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2" name="Rectangle 51"/>
          <p:cNvSpPr/>
          <p:nvPr/>
        </p:nvSpPr>
        <p:spPr>
          <a:xfrm>
            <a:off x="5633387" y="5502420"/>
            <a:ext cx="4737866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800" dirty="0" smtClean="0"/>
              <a:t>source : http://urlz.fr/7unA  -  Poser un lapin</a:t>
            </a:r>
            <a:endParaRPr lang="fr-FR" sz="800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561" r="10558"/>
          <a:stretch/>
        </p:blipFill>
        <p:spPr bwMode="auto">
          <a:xfrm>
            <a:off x="6720796" y="2131864"/>
            <a:ext cx="3300049" cy="3333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" name="Picture 16"/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68" r="13515"/>
          <a:stretch/>
        </p:blipFill>
        <p:spPr bwMode="auto">
          <a:xfrm>
            <a:off x="5700887" y="1819624"/>
            <a:ext cx="1233279" cy="10867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3" name="Rectangle 52"/>
          <p:cNvSpPr/>
          <p:nvPr/>
        </p:nvSpPr>
        <p:spPr>
          <a:xfrm>
            <a:off x="306140" y="5957843"/>
            <a:ext cx="2226754" cy="440432"/>
          </a:xfrm>
          <a:prstGeom prst="rect">
            <a:avLst/>
          </a:prstGeom>
          <a:solidFill>
            <a:srgbClr val="FFB66D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4" name="Rectangle 53"/>
          <p:cNvSpPr/>
          <p:nvPr/>
        </p:nvSpPr>
        <p:spPr>
          <a:xfrm>
            <a:off x="8160506" y="5940871"/>
            <a:ext cx="2226754" cy="440432"/>
          </a:xfrm>
          <a:prstGeom prst="rect">
            <a:avLst/>
          </a:prstGeom>
          <a:solidFill>
            <a:srgbClr val="FFB66D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5" name="Rectangle 54"/>
          <p:cNvSpPr/>
          <p:nvPr/>
        </p:nvSpPr>
        <p:spPr>
          <a:xfrm>
            <a:off x="2831914" y="5960138"/>
            <a:ext cx="2226754" cy="440432"/>
          </a:xfrm>
          <a:prstGeom prst="rect">
            <a:avLst/>
          </a:prstGeom>
          <a:solidFill>
            <a:srgbClr val="FFB66D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56" name="Picture 7"/>
          <p:cNvPicPr>
            <a:picLocks noChangeAspect="1" noChangeArrowheads="1"/>
          </p:cNvPicPr>
          <p:nvPr/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479" y="5902907"/>
            <a:ext cx="531699" cy="5316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7" name="Rectangle 56"/>
          <p:cNvSpPr/>
          <p:nvPr/>
        </p:nvSpPr>
        <p:spPr>
          <a:xfrm>
            <a:off x="5667283" y="5948540"/>
            <a:ext cx="2226754" cy="440432"/>
          </a:xfrm>
          <a:prstGeom prst="rect">
            <a:avLst/>
          </a:prstGeom>
          <a:solidFill>
            <a:srgbClr val="FFB66D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58" name="Picture 7"/>
          <p:cNvPicPr>
            <a:picLocks noChangeAspect="1" noChangeArrowheads="1"/>
          </p:cNvPicPr>
          <p:nvPr/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6622" y="5893604"/>
            <a:ext cx="531699" cy="5316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9" name="Picture 12"/>
          <p:cNvPicPr>
            <a:picLocks noChangeAspect="1" noChangeArrowheads="1"/>
          </p:cNvPicPr>
          <p:nvPr/>
        </p:nvPicPr>
        <p:blipFill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2826" y="5777301"/>
            <a:ext cx="638874" cy="6967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0" name="Picture 12"/>
          <p:cNvPicPr>
            <a:picLocks noChangeAspect="1" noChangeArrowheads="1"/>
          </p:cNvPicPr>
          <p:nvPr/>
        </p:nvPicPr>
        <p:blipFill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9442" y="5812690"/>
            <a:ext cx="638874" cy="6967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7" name="Picture 5"/>
          <p:cNvPicPr>
            <a:picLocks noChangeAspect="1" noChangeArrowheads="1"/>
          </p:cNvPicPr>
          <p:nvPr/>
        </p:nvPicPr>
        <p:blipFill rotWithShape="1">
          <a:blip r:embed="rId13">
            <a:clrChange>
              <a:clrFrom>
                <a:srgbClr val="ECD8DA"/>
              </a:clrFrom>
              <a:clrTo>
                <a:srgbClr val="ECD8DA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27" t="18765" r="11874" b="16979"/>
          <a:stretch/>
        </p:blipFill>
        <p:spPr bwMode="auto">
          <a:xfrm>
            <a:off x="1375292" y="1845845"/>
            <a:ext cx="1223999" cy="9960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5" name="Picture 5"/>
          <p:cNvPicPr>
            <a:picLocks noChangeAspect="1" noChangeArrowheads="1"/>
          </p:cNvPicPr>
          <p:nvPr/>
        </p:nvPicPr>
        <p:blipFill rotWithShape="1">
          <a:blip r:embed="rId13">
            <a:clrChange>
              <a:clrFrom>
                <a:srgbClr val="ECD8DA"/>
              </a:clrFrom>
              <a:clrTo>
                <a:srgbClr val="ECD8DA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27" t="18765" r="11874" b="16979"/>
          <a:stretch/>
        </p:blipFill>
        <p:spPr bwMode="auto">
          <a:xfrm>
            <a:off x="2599291" y="1864967"/>
            <a:ext cx="1223999" cy="9960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6" name="Picture 5"/>
          <p:cNvPicPr>
            <a:picLocks noChangeAspect="1" noChangeArrowheads="1"/>
          </p:cNvPicPr>
          <p:nvPr/>
        </p:nvPicPr>
        <p:blipFill rotWithShape="1">
          <a:blip r:embed="rId13">
            <a:clrChange>
              <a:clrFrom>
                <a:srgbClr val="ECD8DA"/>
              </a:clrFrom>
              <a:clrTo>
                <a:srgbClr val="ECD8DA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27" t="18765" r="11874" b="16979"/>
          <a:stretch/>
        </p:blipFill>
        <p:spPr bwMode="auto">
          <a:xfrm>
            <a:off x="3842444" y="1864966"/>
            <a:ext cx="1223999" cy="9960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7" name="ZoneTexte 76"/>
          <p:cNvSpPr txBox="1"/>
          <p:nvPr/>
        </p:nvSpPr>
        <p:spPr>
          <a:xfrm>
            <a:off x="450156" y="4409813"/>
            <a:ext cx="46085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 smtClean="0">
                <a:latin typeface="Script cole" panose="00000400000000000000" pitchFamily="2" charset="0"/>
              </a:rPr>
              <a:t>C</a:t>
            </a:r>
            <a:r>
              <a:rPr lang="fr-FR" sz="2400" dirty="0" smtClean="0">
                <a:latin typeface="Cursive standard" pitchFamily="2" charset="0"/>
              </a:rPr>
              <a:t>ombien doit-on ²mettre de noix dan$ chaque ²bol pour qu’il$ en aient ²le même nombre ?</a:t>
            </a:r>
            <a:endParaRPr lang="fr-FR" sz="2400" dirty="0">
              <a:latin typeface="Cursive standard" pitchFamily="2" charset="0"/>
            </a:endParaRPr>
          </a:p>
        </p:txBody>
      </p:sp>
      <p:pic>
        <p:nvPicPr>
          <p:cNvPr id="13318" name="Picture 6"/>
          <p:cNvPicPr>
            <a:picLocks noChangeAspect="1" noChangeArrowheads="1"/>
          </p:cNvPicPr>
          <p:nvPr/>
        </p:nvPicPr>
        <p:blipFill rotWithShape="1">
          <a:blip r:embed="rId1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r="8055" b="53350"/>
          <a:stretch/>
        </p:blipFill>
        <p:spPr bwMode="auto">
          <a:xfrm>
            <a:off x="528003" y="3009417"/>
            <a:ext cx="905744" cy="670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8" name="Picture 6"/>
          <p:cNvPicPr>
            <a:picLocks noChangeAspect="1" noChangeArrowheads="1"/>
          </p:cNvPicPr>
          <p:nvPr/>
        </p:nvPicPr>
        <p:blipFill rotWithShape="1">
          <a:blip r:embed="rId1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r="8055" b="53350"/>
          <a:stretch/>
        </p:blipFill>
        <p:spPr bwMode="auto">
          <a:xfrm>
            <a:off x="1345058" y="3009416"/>
            <a:ext cx="905744" cy="670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9" name="Picture 6"/>
          <p:cNvPicPr>
            <a:picLocks noChangeAspect="1" noChangeArrowheads="1"/>
          </p:cNvPicPr>
          <p:nvPr/>
        </p:nvPicPr>
        <p:blipFill rotWithShape="1">
          <a:blip r:embed="rId1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r="8055" b="53350"/>
          <a:stretch/>
        </p:blipFill>
        <p:spPr bwMode="auto">
          <a:xfrm>
            <a:off x="2189681" y="2988562"/>
            <a:ext cx="905744" cy="670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0" name="Picture 6"/>
          <p:cNvPicPr>
            <a:picLocks noChangeAspect="1" noChangeArrowheads="1"/>
          </p:cNvPicPr>
          <p:nvPr/>
        </p:nvPicPr>
        <p:blipFill rotWithShape="1">
          <a:blip r:embed="rId1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r="8055" b="53350"/>
          <a:stretch/>
        </p:blipFill>
        <p:spPr bwMode="auto">
          <a:xfrm>
            <a:off x="3021929" y="3013158"/>
            <a:ext cx="905744" cy="670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" name="Picture 6"/>
          <p:cNvPicPr>
            <a:picLocks noChangeAspect="1" noChangeArrowheads="1"/>
          </p:cNvPicPr>
          <p:nvPr/>
        </p:nvPicPr>
        <p:blipFill rotWithShape="1">
          <a:blip r:embed="rId1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r="8055" b="53350"/>
          <a:stretch/>
        </p:blipFill>
        <p:spPr bwMode="auto">
          <a:xfrm>
            <a:off x="901950" y="3683495"/>
            <a:ext cx="905744" cy="670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" name="Picture 6"/>
          <p:cNvPicPr>
            <a:picLocks noChangeAspect="1" noChangeArrowheads="1"/>
          </p:cNvPicPr>
          <p:nvPr/>
        </p:nvPicPr>
        <p:blipFill rotWithShape="1">
          <a:blip r:embed="rId1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r="8055" b="53350"/>
          <a:stretch/>
        </p:blipFill>
        <p:spPr bwMode="auto">
          <a:xfrm>
            <a:off x="1838086" y="3658899"/>
            <a:ext cx="905744" cy="670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3" name="Picture 6"/>
          <p:cNvPicPr>
            <a:picLocks noChangeAspect="1" noChangeArrowheads="1"/>
          </p:cNvPicPr>
          <p:nvPr/>
        </p:nvPicPr>
        <p:blipFill rotWithShape="1">
          <a:blip r:embed="rId1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r="8055" b="53350"/>
          <a:stretch/>
        </p:blipFill>
        <p:spPr bwMode="auto">
          <a:xfrm>
            <a:off x="2714228" y="3653034"/>
            <a:ext cx="905744" cy="670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4" name="Picture 6"/>
          <p:cNvPicPr>
            <a:picLocks noChangeAspect="1" noChangeArrowheads="1"/>
          </p:cNvPicPr>
          <p:nvPr/>
        </p:nvPicPr>
        <p:blipFill rotWithShape="1">
          <a:blip r:embed="rId1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r="8055" b="53350"/>
          <a:stretch/>
        </p:blipFill>
        <p:spPr bwMode="auto">
          <a:xfrm>
            <a:off x="3927673" y="3013158"/>
            <a:ext cx="905744" cy="670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5" name="Picture 6"/>
          <p:cNvPicPr>
            <a:picLocks noChangeAspect="1" noChangeArrowheads="1"/>
          </p:cNvPicPr>
          <p:nvPr/>
        </p:nvPicPr>
        <p:blipFill rotWithShape="1">
          <a:blip r:embed="rId1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r="8055" b="53350"/>
          <a:stretch/>
        </p:blipFill>
        <p:spPr bwMode="auto">
          <a:xfrm>
            <a:off x="3615613" y="3653033"/>
            <a:ext cx="905744" cy="670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12866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Rectangle 39"/>
          <p:cNvSpPr/>
          <p:nvPr/>
        </p:nvSpPr>
        <p:spPr>
          <a:xfrm>
            <a:off x="2276742" y="6588944"/>
            <a:ext cx="1008112" cy="828304"/>
          </a:xfrm>
          <a:prstGeom prst="rect">
            <a:avLst/>
          </a:prstGeom>
          <a:solidFill>
            <a:srgbClr val="FFB66D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b="1" dirty="0" smtClean="0">
                <a:solidFill>
                  <a:schemeClr val="tx1"/>
                </a:solidFill>
                <a:latin typeface="Script cole" panose="00000400000000000000" pitchFamily="2" charset="0"/>
              </a:rPr>
              <a:t>15</a:t>
            </a:r>
            <a:endParaRPr lang="fr-FR" sz="4400" b="1" dirty="0">
              <a:solidFill>
                <a:schemeClr val="tx1"/>
              </a:solidFill>
              <a:latin typeface="Script cole" panose="00000400000000000000" pitchFamily="2" charset="0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162124" y="6588944"/>
            <a:ext cx="1008112" cy="828304"/>
          </a:xfrm>
          <a:prstGeom prst="rect">
            <a:avLst/>
          </a:prstGeom>
          <a:solidFill>
            <a:srgbClr val="FFB66D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b="1" dirty="0" smtClean="0">
                <a:solidFill>
                  <a:schemeClr val="bg1">
                    <a:lumMod val="65000"/>
                  </a:schemeClr>
                </a:solidFill>
                <a:latin typeface="Script cole" panose="00000400000000000000" pitchFamily="2" charset="0"/>
              </a:rPr>
              <a:t>13</a:t>
            </a:r>
            <a:endParaRPr lang="fr-FR" sz="4400" b="1" dirty="0">
              <a:solidFill>
                <a:schemeClr val="bg1">
                  <a:lumMod val="65000"/>
                </a:schemeClr>
              </a:solidFill>
              <a:latin typeface="Script cole" panose="00000400000000000000" pitchFamily="2" charset="0"/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1213129" y="6588944"/>
            <a:ext cx="1008112" cy="828304"/>
          </a:xfrm>
          <a:prstGeom prst="rect">
            <a:avLst/>
          </a:prstGeom>
          <a:solidFill>
            <a:srgbClr val="FFB66D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b="1" dirty="0" smtClean="0">
                <a:solidFill>
                  <a:schemeClr val="bg1">
                    <a:lumMod val="65000"/>
                  </a:schemeClr>
                </a:solidFill>
                <a:latin typeface="Script cole" panose="00000400000000000000" pitchFamily="2" charset="0"/>
              </a:rPr>
              <a:t>14</a:t>
            </a:r>
            <a:endParaRPr lang="fr-FR" sz="4400" b="1" dirty="0">
              <a:solidFill>
                <a:schemeClr val="bg1">
                  <a:lumMod val="65000"/>
                </a:schemeClr>
              </a:solidFill>
              <a:latin typeface="Script cole" panose="00000400000000000000" pitchFamily="2" charset="0"/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5490716" y="6588944"/>
            <a:ext cx="1008112" cy="828304"/>
          </a:xfrm>
          <a:prstGeom prst="rect">
            <a:avLst/>
          </a:prstGeom>
          <a:solidFill>
            <a:srgbClr val="FFB66D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b="1" dirty="0" smtClean="0">
                <a:solidFill>
                  <a:schemeClr val="tx1"/>
                </a:solidFill>
                <a:latin typeface="Script cole" panose="00000400000000000000" pitchFamily="2" charset="0"/>
              </a:rPr>
              <a:t>16</a:t>
            </a:r>
            <a:endParaRPr lang="fr-FR" sz="4400" b="1" dirty="0">
              <a:solidFill>
                <a:schemeClr val="tx1"/>
              </a:solidFill>
              <a:latin typeface="Script cole" panose="00000400000000000000" pitchFamily="2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4375873" y="180231"/>
            <a:ext cx="826811" cy="700861"/>
          </a:xfrm>
          <a:prstGeom prst="rect">
            <a:avLst/>
          </a:prstGeom>
          <a:solidFill>
            <a:srgbClr val="FFB66D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4" name="Rectangle 23"/>
          <p:cNvSpPr/>
          <p:nvPr/>
        </p:nvSpPr>
        <p:spPr>
          <a:xfrm>
            <a:off x="162124" y="188663"/>
            <a:ext cx="826811" cy="700861"/>
          </a:xfrm>
          <a:prstGeom prst="rect">
            <a:avLst/>
          </a:prstGeom>
          <a:solidFill>
            <a:srgbClr val="FFB66D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Rectangle 3"/>
          <p:cNvSpPr/>
          <p:nvPr/>
        </p:nvSpPr>
        <p:spPr>
          <a:xfrm>
            <a:off x="162124" y="180231"/>
            <a:ext cx="5040560" cy="7237016"/>
          </a:xfrm>
          <a:prstGeom prst="rect">
            <a:avLst/>
          </a:prstGeom>
          <a:noFill/>
          <a:ln w="762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Rectangle 8"/>
          <p:cNvSpPr/>
          <p:nvPr/>
        </p:nvSpPr>
        <p:spPr>
          <a:xfrm>
            <a:off x="278159" y="1718047"/>
            <a:ext cx="4752528" cy="4006800"/>
          </a:xfrm>
          <a:prstGeom prst="rect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159" y="297503"/>
            <a:ext cx="642578" cy="4831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27" r="11046" b="-8014"/>
          <a:stretch/>
        </p:blipFill>
        <p:spPr bwMode="auto">
          <a:xfrm>
            <a:off x="4417545" y="276662"/>
            <a:ext cx="674783" cy="6051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" name="Rectangle 25"/>
          <p:cNvSpPr/>
          <p:nvPr/>
        </p:nvSpPr>
        <p:spPr>
          <a:xfrm>
            <a:off x="9704465" y="180231"/>
            <a:ext cx="826811" cy="700861"/>
          </a:xfrm>
          <a:prstGeom prst="rect">
            <a:avLst/>
          </a:prstGeom>
          <a:solidFill>
            <a:srgbClr val="FFB66D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7" name="Rectangle 26"/>
          <p:cNvSpPr/>
          <p:nvPr/>
        </p:nvSpPr>
        <p:spPr>
          <a:xfrm>
            <a:off x="5490716" y="188663"/>
            <a:ext cx="826811" cy="700861"/>
          </a:xfrm>
          <a:prstGeom prst="rect">
            <a:avLst/>
          </a:prstGeom>
          <a:solidFill>
            <a:srgbClr val="FFB66D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8" name="Rectangle 27"/>
          <p:cNvSpPr/>
          <p:nvPr/>
        </p:nvSpPr>
        <p:spPr>
          <a:xfrm>
            <a:off x="5490716" y="180231"/>
            <a:ext cx="5040560" cy="7237016"/>
          </a:xfrm>
          <a:prstGeom prst="rect">
            <a:avLst/>
          </a:prstGeom>
          <a:noFill/>
          <a:ln w="762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1" name="Rectangle 30"/>
          <p:cNvSpPr/>
          <p:nvPr/>
        </p:nvSpPr>
        <p:spPr>
          <a:xfrm>
            <a:off x="5634732" y="1718047"/>
            <a:ext cx="4752528" cy="4006800"/>
          </a:xfrm>
          <a:prstGeom prst="rect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37" name="Picture 8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96581" y="297503"/>
            <a:ext cx="642578" cy="4831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" name="Picture 9"/>
          <p:cNvPicPr>
            <a:picLocks noChangeAspect="1" noChangeArrowheads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27" r="11046" b="-8014"/>
          <a:stretch/>
        </p:blipFill>
        <p:spPr bwMode="auto">
          <a:xfrm>
            <a:off x="5548023" y="266716"/>
            <a:ext cx="674783" cy="6051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480" y="1782852"/>
            <a:ext cx="646690" cy="942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 b="50000"/>
          <a:stretch/>
        </p:blipFill>
        <p:spPr bwMode="auto">
          <a:xfrm>
            <a:off x="5772185" y="1795416"/>
            <a:ext cx="774619" cy="7746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" name="Rectangle 40"/>
          <p:cNvSpPr/>
          <p:nvPr/>
        </p:nvSpPr>
        <p:spPr>
          <a:xfrm>
            <a:off x="2060481" y="1101406"/>
            <a:ext cx="776515" cy="4860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000" b="1" dirty="0" smtClean="0">
                <a:solidFill>
                  <a:schemeClr val="tx1"/>
                </a:solidFill>
                <a:latin typeface="Cursive Dumont maternelle gras" pitchFamily="50" charset="0"/>
              </a:rPr>
              <a:t>15</a:t>
            </a:r>
            <a:endParaRPr lang="fr-FR" sz="4000" b="1" dirty="0">
              <a:solidFill>
                <a:schemeClr val="tx1"/>
              </a:solidFill>
              <a:latin typeface="Cursive Dumont maternelle gras" pitchFamily="50" charset="0"/>
            </a:endParaRPr>
          </a:p>
        </p:txBody>
      </p:sp>
      <p:pic>
        <p:nvPicPr>
          <p:cNvPr id="42" name="Picture 7"/>
          <p:cNvPicPr>
            <a:picLocks noChangeAspect="1" noChangeArrowheads="1"/>
          </p:cNvPicPr>
          <p:nvPr/>
        </p:nvPicPr>
        <p:blipFill rotWithShape="1"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2040"/>
          <a:stretch/>
        </p:blipFill>
        <p:spPr bwMode="auto">
          <a:xfrm>
            <a:off x="796845" y="748270"/>
            <a:ext cx="1189413" cy="9146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3" name="Picture 10"/>
          <p:cNvPicPr>
            <a:picLocks noChangeAspect="1" noChangeArrowheads="1"/>
          </p:cNvPicPr>
          <p:nvPr/>
        </p:nvPicPr>
        <p:blipFill rotWithShape="1"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034" r="58660"/>
          <a:stretch/>
        </p:blipFill>
        <p:spPr bwMode="auto">
          <a:xfrm>
            <a:off x="6018417" y="981184"/>
            <a:ext cx="1349616" cy="6667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5" name="Rectangle 44"/>
          <p:cNvSpPr/>
          <p:nvPr/>
        </p:nvSpPr>
        <p:spPr>
          <a:xfrm>
            <a:off x="7368033" y="1085161"/>
            <a:ext cx="776515" cy="4860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000" b="1" dirty="0" smtClean="0">
                <a:solidFill>
                  <a:schemeClr val="tx1"/>
                </a:solidFill>
                <a:latin typeface="Cursive Dumont maternelle gras" pitchFamily="50" charset="0"/>
              </a:rPr>
              <a:t>16</a:t>
            </a:r>
            <a:endParaRPr lang="fr-FR" sz="4000" b="1" dirty="0">
              <a:solidFill>
                <a:schemeClr val="tx1"/>
              </a:solidFill>
              <a:latin typeface="Cursive Dumont maternelle gras" pitchFamily="50" charset="0"/>
            </a:endParaRPr>
          </a:p>
        </p:txBody>
      </p:sp>
      <p:pic>
        <p:nvPicPr>
          <p:cNvPr id="47" name="Picture 15"/>
          <p:cNvPicPr>
            <a:picLocks noChangeAspect="1" noChangeArrowheads="1"/>
          </p:cNvPicPr>
          <p:nvPr/>
        </p:nvPicPr>
        <p:blipFill rotWithShape="1"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760" r="59194" b="18528"/>
          <a:stretch/>
        </p:blipFill>
        <p:spPr bwMode="auto">
          <a:xfrm>
            <a:off x="2970436" y="815727"/>
            <a:ext cx="1368152" cy="6823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8" name="Picture 15"/>
          <p:cNvPicPr>
            <a:picLocks noChangeAspect="1" noChangeArrowheads="1"/>
          </p:cNvPicPr>
          <p:nvPr/>
        </p:nvPicPr>
        <p:blipFill rotWithShape="1"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760" r="59194" b="18528"/>
          <a:stretch/>
        </p:blipFill>
        <p:spPr bwMode="auto">
          <a:xfrm>
            <a:off x="8269167" y="813112"/>
            <a:ext cx="1368152" cy="6823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9" name="ZoneTexte 48"/>
          <p:cNvSpPr txBox="1"/>
          <p:nvPr/>
        </p:nvSpPr>
        <p:spPr>
          <a:xfrm>
            <a:off x="499517" y="2134939"/>
            <a:ext cx="4365773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5400" dirty="0" smtClean="0">
                <a:latin typeface="Cursive standard" pitchFamily="2" charset="0"/>
              </a:rPr>
              <a:t>	</a:t>
            </a:r>
            <a:r>
              <a:rPr lang="fr-FR" sz="5400" dirty="0" smtClean="0">
                <a:latin typeface="Script cole" panose="00000400000000000000" pitchFamily="2" charset="0"/>
              </a:rPr>
              <a:t>O</a:t>
            </a:r>
            <a:r>
              <a:rPr lang="fr-FR" sz="5400" dirty="0" smtClean="0">
                <a:latin typeface="Cursive standard" pitchFamily="2" charset="0"/>
              </a:rPr>
              <a:t>ù vont ²le$ abeille$ ²une ²foi$ mariée$ ?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531673" y="4239947"/>
            <a:ext cx="1467925" cy="14205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0" name="ZoneTexte 49"/>
          <p:cNvSpPr txBox="1"/>
          <p:nvPr/>
        </p:nvSpPr>
        <p:spPr>
          <a:xfrm>
            <a:off x="8741700" y="7003096"/>
            <a:ext cx="164556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dirty="0" smtClean="0">
                <a:solidFill>
                  <a:schemeClr val="bg1">
                    <a:lumMod val="50000"/>
                  </a:schemeClr>
                </a:solidFill>
                <a:latin typeface="Script cole" panose="00000400000000000000" pitchFamily="2" charset="0"/>
              </a:rPr>
              <a:t>… </a:t>
            </a:r>
            <a:r>
              <a:rPr lang="fr-FR" sz="1200" dirty="0" smtClean="0">
                <a:solidFill>
                  <a:schemeClr val="bg1">
                    <a:lumMod val="50000"/>
                  </a:schemeClr>
                </a:solidFill>
                <a:latin typeface="Cursive standard" pitchFamily="2" charset="0"/>
              </a:rPr>
              <a:t>²en ²lune de miel</a:t>
            </a:r>
            <a:endParaRPr lang="fr-FR" sz="1200" dirty="0">
              <a:solidFill>
                <a:schemeClr val="bg1">
                  <a:lumMod val="50000"/>
                </a:schemeClr>
              </a:solidFill>
              <a:latin typeface="Cursive standard" pitchFamily="2" charset="0"/>
            </a:endParaRPr>
          </a:p>
        </p:txBody>
      </p:sp>
      <p:sp>
        <p:nvSpPr>
          <p:cNvPr id="51" name="Rectangle 50"/>
          <p:cNvSpPr/>
          <p:nvPr/>
        </p:nvSpPr>
        <p:spPr>
          <a:xfrm>
            <a:off x="306140" y="5957843"/>
            <a:ext cx="2226754" cy="440432"/>
          </a:xfrm>
          <a:prstGeom prst="rect">
            <a:avLst/>
          </a:prstGeom>
          <a:solidFill>
            <a:srgbClr val="FFB66D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2" name="Rectangle 51"/>
          <p:cNvSpPr/>
          <p:nvPr/>
        </p:nvSpPr>
        <p:spPr>
          <a:xfrm>
            <a:off x="8160506" y="5940871"/>
            <a:ext cx="2226754" cy="440432"/>
          </a:xfrm>
          <a:prstGeom prst="rect">
            <a:avLst/>
          </a:prstGeom>
          <a:solidFill>
            <a:srgbClr val="FFB66D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3" name="Rectangle 52"/>
          <p:cNvSpPr/>
          <p:nvPr/>
        </p:nvSpPr>
        <p:spPr>
          <a:xfrm>
            <a:off x="2831914" y="5960138"/>
            <a:ext cx="2226754" cy="440432"/>
          </a:xfrm>
          <a:prstGeom prst="rect">
            <a:avLst/>
          </a:prstGeom>
          <a:solidFill>
            <a:srgbClr val="FFB66D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54" name="Picture 7"/>
          <p:cNvPicPr>
            <a:picLocks noChangeAspect="1" noChangeArrowheads="1"/>
          </p:cNvPicPr>
          <p:nvPr/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479" y="5902907"/>
            <a:ext cx="531699" cy="5316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5" name="Rectangle 54"/>
          <p:cNvSpPr/>
          <p:nvPr/>
        </p:nvSpPr>
        <p:spPr>
          <a:xfrm>
            <a:off x="5667283" y="5948540"/>
            <a:ext cx="2226754" cy="440432"/>
          </a:xfrm>
          <a:prstGeom prst="rect">
            <a:avLst/>
          </a:prstGeom>
          <a:solidFill>
            <a:srgbClr val="FFB66D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56" name="Picture 7"/>
          <p:cNvPicPr>
            <a:picLocks noChangeAspect="1" noChangeArrowheads="1"/>
          </p:cNvPicPr>
          <p:nvPr/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6622" y="5893604"/>
            <a:ext cx="531699" cy="5316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7" name="Picture 12"/>
          <p:cNvPicPr>
            <a:picLocks noChangeAspect="1" noChangeArrowheads="1"/>
          </p:cNvPicPr>
          <p:nvPr/>
        </p:nvPicPr>
        <p:blipFill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2826" y="5777301"/>
            <a:ext cx="638874" cy="6967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8" name="Picture 12"/>
          <p:cNvPicPr>
            <a:picLocks noChangeAspect="1" noChangeArrowheads="1"/>
          </p:cNvPicPr>
          <p:nvPr/>
        </p:nvPicPr>
        <p:blipFill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9442" y="5812690"/>
            <a:ext cx="638874" cy="6967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9" name="ZoneTexte 58"/>
          <p:cNvSpPr txBox="1"/>
          <p:nvPr/>
        </p:nvSpPr>
        <p:spPr>
          <a:xfrm>
            <a:off x="5724209" y="2124447"/>
            <a:ext cx="466305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 smtClean="0">
                <a:latin typeface="Script cole" panose="00000400000000000000" pitchFamily="2" charset="0"/>
              </a:rPr>
              <a:t>        J</a:t>
            </a:r>
            <a:r>
              <a:rPr lang="fr-FR" sz="3200" dirty="0" smtClean="0">
                <a:latin typeface="Cursive standard" pitchFamily="2" charset="0"/>
              </a:rPr>
              <a:t>e ²sui$ ²une ²belle ²princesse.</a:t>
            </a:r>
          </a:p>
          <a:p>
            <a:r>
              <a:rPr lang="fr-FR" sz="3200" dirty="0" smtClean="0">
                <a:latin typeface="Script cole" panose="00000400000000000000" pitchFamily="2" charset="0"/>
              </a:rPr>
              <a:t>L</a:t>
            </a:r>
            <a:r>
              <a:rPr lang="fr-FR" sz="3200" dirty="0" smtClean="0">
                <a:latin typeface="Cursive standard" pitchFamily="2" charset="0"/>
              </a:rPr>
              <a:t>a ²sorcière m’a ²jeté ²un ²sort. </a:t>
            </a:r>
            <a:r>
              <a:rPr lang="fr-FR" sz="3200" dirty="0" smtClean="0">
                <a:latin typeface="Script cole" panose="00000400000000000000" pitchFamily="2" charset="0"/>
              </a:rPr>
              <a:t>J</a:t>
            </a:r>
            <a:r>
              <a:rPr lang="fr-FR" sz="3200" dirty="0" smtClean="0">
                <a:latin typeface="Cursive standard" pitchFamily="2" charset="0"/>
              </a:rPr>
              <a:t>e me ²suis endormie ²jusqu’à ²l’arrivée de mon ²prince.</a:t>
            </a:r>
          </a:p>
          <a:p>
            <a:r>
              <a:rPr lang="fr-FR" sz="3200" dirty="0" smtClean="0">
                <a:latin typeface="Script cole" panose="00000400000000000000" pitchFamily="2" charset="0"/>
              </a:rPr>
              <a:t>Q</a:t>
            </a:r>
            <a:r>
              <a:rPr lang="fr-FR" sz="3200" dirty="0" smtClean="0">
                <a:latin typeface="Cursive standard" pitchFamily="2" charset="0"/>
              </a:rPr>
              <a:t>ui ²sui$-²je ?</a:t>
            </a:r>
            <a:endParaRPr lang="fr-FR" sz="3200" dirty="0">
              <a:latin typeface="Cursive standard" pitchFamily="2" charset="0"/>
            </a:endParaRPr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27690" y="4521094"/>
            <a:ext cx="737781" cy="11581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12331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Rectangle 43"/>
          <p:cNvSpPr/>
          <p:nvPr/>
        </p:nvSpPr>
        <p:spPr>
          <a:xfrm>
            <a:off x="5516510" y="6588943"/>
            <a:ext cx="1008112" cy="828304"/>
          </a:xfrm>
          <a:prstGeom prst="rect">
            <a:avLst/>
          </a:prstGeom>
          <a:solidFill>
            <a:srgbClr val="FFB66D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b="1" dirty="0" smtClean="0">
                <a:solidFill>
                  <a:schemeClr val="tx1"/>
                </a:solidFill>
                <a:latin typeface="Script cole" panose="00000400000000000000" pitchFamily="2" charset="0"/>
              </a:rPr>
              <a:t>19</a:t>
            </a:r>
            <a:endParaRPr lang="fr-FR" sz="4400" b="1" dirty="0">
              <a:solidFill>
                <a:schemeClr val="tx1"/>
              </a:solidFill>
              <a:latin typeface="Script cole" panose="00000400000000000000" pitchFamily="2" charset="0"/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1213129" y="6574259"/>
            <a:ext cx="1008112" cy="828304"/>
          </a:xfrm>
          <a:prstGeom prst="rect">
            <a:avLst/>
          </a:prstGeom>
          <a:solidFill>
            <a:srgbClr val="FFB66D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b="1" dirty="0" smtClean="0">
                <a:solidFill>
                  <a:schemeClr val="tx1"/>
                </a:solidFill>
                <a:latin typeface="Script cole" panose="00000400000000000000" pitchFamily="2" charset="0"/>
              </a:rPr>
              <a:t>18</a:t>
            </a:r>
            <a:endParaRPr lang="fr-FR" sz="4400" b="1" dirty="0">
              <a:solidFill>
                <a:schemeClr val="tx1"/>
              </a:solidFill>
              <a:latin typeface="Script cole" panose="00000400000000000000" pitchFamily="2" charset="0"/>
            </a:endParaRPr>
          </a:p>
        </p:txBody>
      </p:sp>
      <p:sp>
        <p:nvSpPr>
          <p:cNvPr id="45" name="Rectangle 44"/>
          <p:cNvSpPr/>
          <p:nvPr/>
        </p:nvSpPr>
        <p:spPr>
          <a:xfrm>
            <a:off x="162124" y="6574259"/>
            <a:ext cx="1008112" cy="828304"/>
          </a:xfrm>
          <a:prstGeom prst="rect">
            <a:avLst/>
          </a:prstGeom>
          <a:solidFill>
            <a:srgbClr val="FFB66D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b="1" dirty="0" smtClean="0">
                <a:solidFill>
                  <a:schemeClr val="bg1">
                    <a:lumMod val="65000"/>
                  </a:schemeClr>
                </a:solidFill>
                <a:latin typeface="Script cole" panose="00000400000000000000" pitchFamily="2" charset="0"/>
              </a:rPr>
              <a:t>17</a:t>
            </a:r>
            <a:endParaRPr lang="fr-FR" sz="4400" b="1" dirty="0">
              <a:solidFill>
                <a:schemeClr val="bg1">
                  <a:lumMod val="65000"/>
                </a:schemeClr>
              </a:solidFill>
              <a:latin typeface="Script cole" panose="00000400000000000000" pitchFamily="2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4375873" y="180231"/>
            <a:ext cx="826811" cy="700861"/>
          </a:xfrm>
          <a:prstGeom prst="rect">
            <a:avLst/>
          </a:prstGeom>
          <a:solidFill>
            <a:srgbClr val="FFB66D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4" name="Rectangle 23"/>
          <p:cNvSpPr/>
          <p:nvPr/>
        </p:nvSpPr>
        <p:spPr>
          <a:xfrm>
            <a:off x="162124" y="188663"/>
            <a:ext cx="826811" cy="700861"/>
          </a:xfrm>
          <a:prstGeom prst="rect">
            <a:avLst/>
          </a:prstGeom>
          <a:solidFill>
            <a:srgbClr val="FFB66D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Rectangle 3"/>
          <p:cNvSpPr/>
          <p:nvPr/>
        </p:nvSpPr>
        <p:spPr>
          <a:xfrm>
            <a:off x="162124" y="180231"/>
            <a:ext cx="5040560" cy="7237016"/>
          </a:xfrm>
          <a:prstGeom prst="rect">
            <a:avLst/>
          </a:prstGeom>
          <a:noFill/>
          <a:ln w="762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Rectangle 8"/>
          <p:cNvSpPr/>
          <p:nvPr/>
        </p:nvSpPr>
        <p:spPr>
          <a:xfrm>
            <a:off x="306140" y="1718047"/>
            <a:ext cx="4752528" cy="4006800"/>
          </a:xfrm>
          <a:prstGeom prst="rect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159" y="297503"/>
            <a:ext cx="642578" cy="4831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27" r="11046" b="-8014"/>
          <a:stretch/>
        </p:blipFill>
        <p:spPr bwMode="auto">
          <a:xfrm>
            <a:off x="4417545" y="276662"/>
            <a:ext cx="674783" cy="6051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" name="Rectangle 25"/>
          <p:cNvSpPr/>
          <p:nvPr/>
        </p:nvSpPr>
        <p:spPr>
          <a:xfrm>
            <a:off x="9704465" y="180231"/>
            <a:ext cx="826811" cy="700861"/>
          </a:xfrm>
          <a:prstGeom prst="rect">
            <a:avLst/>
          </a:prstGeom>
          <a:solidFill>
            <a:srgbClr val="FFB66D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7" name="Rectangle 26"/>
          <p:cNvSpPr/>
          <p:nvPr/>
        </p:nvSpPr>
        <p:spPr>
          <a:xfrm>
            <a:off x="5490716" y="188663"/>
            <a:ext cx="826811" cy="700861"/>
          </a:xfrm>
          <a:prstGeom prst="rect">
            <a:avLst/>
          </a:prstGeom>
          <a:solidFill>
            <a:srgbClr val="FFB66D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8" name="Rectangle 27"/>
          <p:cNvSpPr/>
          <p:nvPr/>
        </p:nvSpPr>
        <p:spPr>
          <a:xfrm>
            <a:off x="5490716" y="180231"/>
            <a:ext cx="5040560" cy="7237016"/>
          </a:xfrm>
          <a:prstGeom prst="rect">
            <a:avLst/>
          </a:prstGeom>
          <a:noFill/>
          <a:ln w="762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1" name="Rectangle 30"/>
          <p:cNvSpPr/>
          <p:nvPr/>
        </p:nvSpPr>
        <p:spPr>
          <a:xfrm>
            <a:off x="5634732" y="1718047"/>
            <a:ext cx="4752528" cy="4006800"/>
          </a:xfrm>
          <a:prstGeom prst="rect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37" name="Picture 8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96581" y="320180"/>
            <a:ext cx="642578" cy="4831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" name="Picture 9"/>
          <p:cNvPicPr>
            <a:picLocks noChangeAspect="1" noChangeArrowheads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27" r="11046" b="-8014"/>
          <a:stretch/>
        </p:blipFill>
        <p:spPr bwMode="auto">
          <a:xfrm>
            <a:off x="5548023" y="259200"/>
            <a:ext cx="674783" cy="6051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7" name="Picture 13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257" y="1810859"/>
            <a:ext cx="1209187" cy="6357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" name="Picture 11"/>
          <p:cNvPicPr>
            <a:picLocks noChangeAspect="1" noChangeArrowheads="1"/>
          </p:cNvPicPr>
          <p:nvPr/>
        </p:nvPicPr>
        <p:blipFill rotWithShape="1"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338" r="67770" b="12170"/>
          <a:stretch/>
        </p:blipFill>
        <p:spPr bwMode="auto">
          <a:xfrm>
            <a:off x="906053" y="925871"/>
            <a:ext cx="1076865" cy="7921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9" name="Picture 12"/>
          <p:cNvPicPr>
            <a:picLocks noChangeAspect="1" noChangeArrowheads="1"/>
          </p:cNvPicPr>
          <p:nvPr/>
        </p:nvPicPr>
        <p:blipFill rotWithShape="1"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387" r="41607" b="17174"/>
          <a:stretch/>
        </p:blipFill>
        <p:spPr bwMode="auto">
          <a:xfrm>
            <a:off x="5831284" y="1041746"/>
            <a:ext cx="1844637" cy="4743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0" name="Rectangle 39"/>
          <p:cNvSpPr/>
          <p:nvPr/>
        </p:nvSpPr>
        <p:spPr>
          <a:xfrm>
            <a:off x="2065800" y="1030003"/>
            <a:ext cx="776515" cy="4860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000" b="1" dirty="0" smtClean="0">
                <a:solidFill>
                  <a:schemeClr val="tx1"/>
                </a:solidFill>
                <a:latin typeface="Cursive Dumont maternelle gras" pitchFamily="50" charset="0"/>
              </a:rPr>
              <a:t>18</a:t>
            </a:r>
            <a:endParaRPr lang="fr-FR" sz="4000" b="1" dirty="0">
              <a:solidFill>
                <a:schemeClr val="tx1"/>
              </a:solidFill>
              <a:latin typeface="Cursive Dumont maternelle gras" pitchFamily="50" charset="0"/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7622738" y="1104398"/>
            <a:ext cx="776515" cy="4860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000" b="1" dirty="0" smtClean="0">
                <a:solidFill>
                  <a:schemeClr val="tx1"/>
                </a:solidFill>
                <a:latin typeface="Cursive Dumont maternelle gras" pitchFamily="50" charset="0"/>
              </a:rPr>
              <a:t>19</a:t>
            </a:r>
            <a:endParaRPr lang="fr-FR" sz="4000" b="1" dirty="0">
              <a:solidFill>
                <a:schemeClr val="tx1"/>
              </a:solidFill>
              <a:latin typeface="Cursive Dumont maternelle gras" pitchFamily="50" charset="0"/>
            </a:endParaRPr>
          </a:p>
        </p:txBody>
      </p:sp>
      <p:pic>
        <p:nvPicPr>
          <p:cNvPr id="47" name="Picture 15"/>
          <p:cNvPicPr>
            <a:picLocks noChangeAspect="1" noChangeArrowheads="1"/>
          </p:cNvPicPr>
          <p:nvPr/>
        </p:nvPicPr>
        <p:blipFill rotWithShape="1"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760" r="59194" b="18528"/>
          <a:stretch/>
        </p:blipFill>
        <p:spPr bwMode="auto">
          <a:xfrm>
            <a:off x="3049393" y="758242"/>
            <a:ext cx="1368152" cy="6823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8" name="Picture 15"/>
          <p:cNvPicPr>
            <a:picLocks noChangeAspect="1" noChangeArrowheads="1"/>
          </p:cNvPicPr>
          <p:nvPr/>
        </p:nvPicPr>
        <p:blipFill rotWithShape="1"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760" r="59194" b="18528"/>
          <a:stretch/>
        </p:blipFill>
        <p:spPr bwMode="auto">
          <a:xfrm>
            <a:off x="8518008" y="864340"/>
            <a:ext cx="1368152" cy="6823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0" name="Picture 16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68" r="13515"/>
          <a:stretch/>
        </p:blipFill>
        <p:spPr bwMode="auto">
          <a:xfrm>
            <a:off x="5700887" y="1830372"/>
            <a:ext cx="1233279" cy="10867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38" name="Picture 2" descr="http://focus.tv5monde.com/expressions-imagees/wp-content/uploads/sites/148/2016/12/montersursesgrandschevaux.jpg"/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154" r="9482"/>
          <a:stretch/>
        </p:blipFill>
        <p:spPr bwMode="auto">
          <a:xfrm>
            <a:off x="6927037" y="2269227"/>
            <a:ext cx="3181941" cy="30776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1" name="Rectangle 50"/>
          <p:cNvSpPr/>
          <p:nvPr/>
        </p:nvSpPr>
        <p:spPr>
          <a:xfrm>
            <a:off x="306140" y="5957843"/>
            <a:ext cx="2226754" cy="440432"/>
          </a:xfrm>
          <a:prstGeom prst="rect">
            <a:avLst/>
          </a:prstGeom>
          <a:solidFill>
            <a:srgbClr val="FFB66D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2" name="Rectangle 51"/>
          <p:cNvSpPr/>
          <p:nvPr/>
        </p:nvSpPr>
        <p:spPr>
          <a:xfrm>
            <a:off x="8160506" y="5940871"/>
            <a:ext cx="2226754" cy="440432"/>
          </a:xfrm>
          <a:prstGeom prst="rect">
            <a:avLst/>
          </a:prstGeom>
          <a:solidFill>
            <a:srgbClr val="FFB66D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3" name="Rectangle 52"/>
          <p:cNvSpPr/>
          <p:nvPr/>
        </p:nvSpPr>
        <p:spPr>
          <a:xfrm>
            <a:off x="2831914" y="5960138"/>
            <a:ext cx="2226754" cy="440432"/>
          </a:xfrm>
          <a:prstGeom prst="rect">
            <a:avLst/>
          </a:prstGeom>
          <a:solidFill>
            <a:srgbClr val="FFB66D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54" name="Picture 7"/>
          <p:cNvPicPr>
            <a:picLocks noChangeAspect="1" noChangeArrowheads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479" y="5902907"/>
            <a:ext cx="531699" cy="5316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5" name="Rectangle 54"/>
          <p:cNvSpPr/>
          <p:nvPr/>
        </p:nvSpPr>
        <p:spPr>
          <a:xfrm>
            <a:off x="5667283" y="5948540"/>
            <a:ext cx="2226754" cy="440432"/>
          </a:xfrm>
          <a:prstGeom prst="rect">
            <a:avLst/>
          </a:prstGeom>
          <a:solidFill>
            <a:srgbClr val="FFB66D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56" name="Picture 7"/>
          <p:cNvPicPr>
            <a:picLocks noChangeAspect="1" noChangeArrowheads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6622" y="5893604"/>
            <a:ext cx="531699" cy="5316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7" name="Picture 12"/>
          <p:cNvPicPr>
            <a:picLocks noChangeAspect="1" noChangeArrowheads="1"/>
          </p:cNvPicPr>
          <p:nvPr/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2826" y="5777301"/>
            <a:ext cx="638874" cy="6967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8" name="Picture 12"/>
          <p:cNvPicPr>
            <a:picLocks noChangeAspect="1" noChangeArrowheads="1"/>
          </p:cNvPicPr>
          <p:nvPr/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9442" y="5812690"/>
            <a:ext cx="638874" cy="6967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9" name="Rectangle 58"/>
          <p:cNvSpPr/>
          <p:nvPr/>
        </p:nvSpPr>
        <p:spPr>
          <a:xfrm>
            <a:off x="5633387" y="5502420"/>
            <a:ext cx="4737866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800" dirty="0" smtClean="0"/>
              <a:t>source : http://urlz.fr/7unA  -  Monter sur ses grands chevaux</a:t>
            </a:r>
            <a:endParaRPr lang="fr-FR" sz="800" dirty="0"/>
          </a:p>
        </p:txBody>
      </p:sp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6102" y="1887791"/>
            <a:ext cx="2492425" cy="21808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0" name="ZoneTexte 59"/>
          <p:cNvSpPr txBox="1"/>
          <p:nvPr/>
        </p:nvSpPr>
        <p:spPr>
          <a:xfrm>
            <a:off x="450156" y="4302091"/>
            <a:ext cx="46085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 smtClean="0">
                <a:latin typeface="Script cole" panose="00000400000000000000" pitchFamily="2" charset="0"/>
              </a:rPr>
              <a:t>I</a:t>
            </a:r>
            <a:r>
              <a:rPr lang="fr-FR" sz="2400" dirty="0" smtClean="0">
                <a:latin typeface="Cursive standard" pitchFamily="2" charset="0"/>
              </a:rPr>
              <a:t>l ²reste 3 oiseaux ²sur ²la ²branche mais 4 ²se ²sont déjà envolé$.</a:t>
            </a:r>
          </a:p>
          <a:p>
            <a:r>
              <a:rPr lang="fr-FR" sz="2400" dirty="0" smtClean="0">
                <a:latin typeface="Script cole" panose="00000400000000000000" pitchFamily="2" charset="0"/>
              </a:rPr>
              <a:t>C</a:t>
            </a:r>
            <a:r>
              <a:rPr lang="fr-FR" sz="2400" dirty="0" smtClean="0">
                <a:latin typeface="Cursive standard" pitchFamily="2" charset="0"/>
              </a:rPr>
              <a:t>ombien y en avait-²il avant ?</a:t>
            </a:r>
            <a:endParaRPr lang="fr-FR" sz="2400" dirty="0">
              <a:latin typeface="Cursive standard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2866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Rectangle 43"/>
          <p:cNvSpPr/>
          <p:nvPr/>
        </p:nvSpPr>
        <p:spPr>
          <a:xfrm>
            <a:off x="5516510" y="6588943"/>
            <a:ext cx="1008112" cy="828304"/>
          </a:xfrm>
          <a:prstGeom prst="rect">
            <a:avLst/>
          </a:prstGeom>
          <a:solidFill>
            <a:srgbClr val="FFEEB9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b="1" dirty="0" smtClean="0">
                <a:solidFill>
                  <a:schemeClr val="tx1"/>
                </a:solidFill>
                <a:latin typeface="Script cole" panose="00000400000000000000" pitchFamily="2" charset="0"/>
              </a:rPr>
              <a:t>7</a:t>
            </a:r>
            <a:endParaRPr lang="fr-FR" sz="4400" b="1" dirty="0">
              <a:solidFill>
                <a:schemeClr val="tx1"/>
              </a:solidFill>
              <a:latin typeface="Script cole" panose="00000400000000000000" pitchFamily="2" charset="0"/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1213129" y="6574259"/>
            <a:ext cx="1008112" cy="828304"/>
          </a:xfrm>
          <a:prstGeom prst="rect">
            <a:avLst/>
          </a:prstGeom>
          <a:solidFill>
            <a:srgbClr val="FFEEB9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b="1" dirty="0" smtClean="0">
                <a:solidFill>
                  <a:schemeClr val="tx1"/>
                </a:solidFill>
                <a:latin typeface="Script cole" panose="00000400000000000000" pitchFamily="2" charset="0"/>
              </a:rPr>
              <a:t>6</a:t>
            </a:r>
            <a:endParaRPr lang="fr-FR" sz="4400" b="1" dirty="0">
              <a:solidFill>
                <a:schemeClr val="tx1"/>
              </a:solidFill>
              <a:latin typeface="Script cole" panose="00000400000000000000" pitchFamily="2" charset="0"/>
            </a:endParaRPr>
          </a:p>
        </p:txBody>
      </p:sp>
      <p:sp>
        <p:nvSpPr>
          <p:cNvPr id="45" name="Rectangle 44"/>
          <p:cNvSpPr/>
          <p:nvPr/>
        </p:nvSpPr>
        <p:spPr>
          <a:xfrm>
            <a:off x="162124" y="6574259"/>
            <a:ext cx="1008112" cy="828304"/>
          </a:xfrm>
          <a:prstGeom prst="rect">
            <a:avLst/>
          </a:prstGeom>
          <a:solidFill>
            <a:srgbClr val="FFEEB9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b="1" dirty="0" smtClean="0">
                <a:solidFill>
                  <a:schemeClr val="bg1">
                    <a:lumMod val="65000"/>
                  </a:schemeClr>
                </a:solidFill>
                <a:latin typeface="Script cole" panose="00000400000000000000" pitchFamily="2" charset="0"/>
              </a:rPr>
              <a:t>5</a:t>
            </a:r>
            <a:endParaRPr lang="fr-FR" sz="4400" b="1" dirty="0">
              <a:solidFill>
                <a:schemeClr val="bg1">
                  <a:lumMod val="65000"/>
                </a:schemeClr>
              </a:solidFill>
              <a:latin typeface="Script cole" panose="00000400000000000000" pitchFamily="2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4375873" y="180231"/>
            <a:ext cx="826811" cy="700861"/>
          </a:xfrm>
          <a:prstGeom prst="rect">
            <a:avLst/>
          </a:prstGeom>
          <a:solidFill>
            <a:srgbClr val="FFEEB9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4" name="Rectangle 23"/>
          <p:cNvSpPr/>
          <p:nvPr/>
        </p:nvSpPr>
        <p:spPr>
          <a:xfrm>
            <a:off x="162124" y="188663"/>
            <a:ext cx="826811" cy="700861"/>
          </a:xfrm>
          <a:prstGeom prst="rect">
            <a:avLst/>
          </a:prstGeom>
          <a:solidFill>
            <a:srgbClr val="FFEEB9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Rectangle 3"/>
          <p:cNvSpPr/>
          <p:nvPr/>
        </p:nvSpPr>
        <p:spPr>
          <a:xfrm>
            <a:off x="162124" y="180231"/>
            <a:ext cx="5040560" cy="7237016"/>
          </a:xfrm>
          <a:prstGeom prst="rect">
            <a:avLst/>
          </a:prstGeom>
          <a:noFill/>
          <a:ln w="762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159" y="297503"/>
            <a:ext cx="642578" cy="4831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27" r="11046" b="-8014"/>
          <a:stretch/>
        </p:blipFill>
        <p:spPr bwMode="auto">
          <a:xfrm>
            <a:off x="4417545" y="276662"/>
            <a:ext cx="674783" cy="6051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" name="Rectangle 25"/>
          <p:cNvSpPr/>
          <p:nvPr/>
        </p:nvSpPr>
        <p:spPr>
          <a:xfrm>
            <a:off x="9704465" y="180231"/>
            <a:ext cx="826811" cy="700861"/>
          </a:xfrm>
          <a:prstGeom prst="rect">
            <a:avLst/>
          </a:prstGeom>
          <a:solidFill>
            <a:srgbClr val="FFEEB9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7" name="Rectangle 26"/>
          <p:cNvSpPr/>
          <p:nvPr/>
        </p:nvSpPr>
        <p:spPr>
          <a:xfrm>
            <a:off x="5490716" y="188663"/>
            <a:ext cx="826811" cy="700861"/>
          </a:xfrm>
          <a:prstGeom prst="rect">
            <a:avLst/>
          </a:prstGeom>
          <a:solidFill>
            <a:srgbClr val="FFEEB9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8" name="Rectangle 27"/>
          <p:cNvSpPr/>
          <p:nvPr/>
        </p:nvSpPr>
        <p:spPr>
          <a:xfrm>
            <a:off x="5490716" y="180231"/>
            <a:ext cx="5040560" cy="7237016"/>
          </a:xfrm>
          <a:prstGeom prst="rect">
            <a:avLst/>
          </a:prstGeom>
          <a:noFill/>
          <a:ln w="762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37" name="Picture 8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96581" y="320180"/>
            <a:ext cx="642578" cy="4831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" name="Picture 9"/>
          <p:cNvPicPr>
            <a:picLocks noChangeAspect="1" noChangeArrowheads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27" r="11046" b="-8014"/>
          <a:stretch/>
        </p:blipFill>
        <p:spPr bwMode="auto">
          <a:xfrm>
            <a:off x="5548023" y="259200"/>
            <a:ext cx="674783" cy="6051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5" name="Picture 11"/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338" r="67770" b="12170"/>
          <a:stretch/>
        </p:blipFill>
        <p:spPr bwMode="auto">
          <a:xfrm>
            <a:off x="647853" y="977005"/>
            <a:ext cx="973389" cy="7160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6" name="Picture 12"/>
          <p:cNvPicPr>
            <a:picLocks noChangeAspect="1" noChangeArrowheads="1"/>
          </p:cNvPicPr>
          <p:nvPr/>
        </p:nvPicPr>
        <p:blipFill rotWithShape="1"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387" r="41607" b="17174"/>
          <a:stretch/>
        </p:blipFill>
        <p:spPr bwMode="auto">
          <a:xfrm>
            <a:off x="5831284" y="1041746"/>
            <a:ext cx="1844637" cy="4743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7" name="Picture 13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159" y="1816843"/>
            <a:ext cx="1209187" cy="6357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" name="Rectangle 50"/>
          <p:cNvSpPr/>
          <p:nvPr/>
        </p:nvSpPr>
        <p:spPr>
          <a:xfrm>
            <a:off x="1909274" y="1030003"/>
            <a:ext cx="776515" cy="4860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000" b="1" dirty="0" smtClean="0">
                <a:solidFill>
                  <a:schemeClr val="tx1"/>
                </a:solidFill>
                <a:latin typeface="Cursive Dumont maternelle gras" pitchFamily="50" charset="0"/>
              </a:rPr>
              <a:t>6</a:t>
            </a:r>
            <a:endParaRPr lang="fr-FR" sz="4000" b="1" dirty="0">
              <a:solidFill>
                <a:schemeClr val="tx1"/>
              </a:solidFill>
              <a:latin typeface="Cursive Dumont maternelle gras" pitchFamily="50" charset="0"/>
            </a:endParaRPr>
          </a:p>
        </p:txBody>
      </p:sp>
      <p:pic>
        <p:nvPicPr>
          <p:cNvPr id="52" name="Picture 5"/>
          <p:cNvPicPr>
            <a:picLocks noChangeAspect="1" noChangeArrowheads="1"/>
          </p:cNvPicPr>
          <p:nvPr/>
        </p:nvPicPr>
        <p:blipFill rotWithShape="1"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990" r="37434"/>
          <a:stretch/>
        </p:blipFill>
        <p:spPr bwMode="auto">
          <a:xfrm>
            <a:off x="2757797" y="841884"/>
            <a:ext cx="1896915" cy="7346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3" name="Rectangle 52"/>
          <p:cNvSpPr/>
          <p:nvPr/>
        </p:nvSpPr>
        <p:spPr>
          <a:xfrm>
            <a:off x="7594306" y="1104398"/>
            <a:ext cx="776515" cy="4860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000" b="1" dirty="0" smtClean="0">
                <a:solidFill>
                  <a:schemeClr val="tx1"/>
                </a:solidFill>
                <a:latin typeface="Cursive Dumont maternelle gras" pitchFamily="50" charset="0"/>
              </a:rPr>
              <a:t>7</a:t>
            </a:r>
            <a:endParaRPr lang="fr-FR" sz="4000" b="1" dirty="0">
              <a:solidFill>
                <a:schemeClr val="tx1"/>
              </a:solidFill>
              <a:latin typeface="Cursive Dumont maternelle gras" pitchFamily="50" charset="0"/>
            </a:endParaRPr>
          </a:p>
        </p:txBody>
      </p:sp>
      <p:pic>
        <p:nvPicPr>
          <p:cNvPr id="54" name="Picture 5"/>
          <p:cNvPicPr>
            <a:picLocks noChangeAspect="1" noChangeArrowheads="1"/>
          </p:cNvPicPr>
          <p:nvPr/>
        </p:nvPicPr>
        <p:blipFill rotWithShape="1"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990" r="37434"/>
          <a:stretch/>
        </p:blipFill>
        <p:spPr bwMode="auto">
          <a:xfrm>
            <a:off x="8315750" y="894138"/>
            <a:ext cx="1951433" cy="7558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5" name="Rectangle 54"/>
          <p:cNvSpPr/>
          <p:nvPr/>
        </p:nvSpPr>
        <p:spPr>
          <a:xfrm>
            <a:off x="306140" y="1719934"/>
            <a:ext cx="4752528" cy="4004913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6" name="Rectangle 55"/>
          <p:cNvSpPr/>
          <p:nvPr/>
        </p:nvSpPr>
        <p:spPr>
          <a:xfrm>
            <a:off x="5634732" y="1719934"/>
            <a:ext cx="4752528" cy="4004913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041" name="Picture 17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88" b="895"/>
          <a:stretch/>
        </p:blipFill>
        <p:spPr bwMode="auto">
          <a:xfrm>
            <a:off x="1909274" y="1884868"/>
            <a:ext cx="3053761" cy="23247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" name="ZoneTexte 60"/>
          <p:cNvSpPr txBox="1"/>
          <p:nvPr/>
        </p:nvSpPr>
        <p:spPr>
          <a:xfrm>
            <a:off x="462483" y="4325260"/>
            <a:ext cx="434783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 smtClean="0">
                <a:latin typeface="Script cole" panose="00000400000000000000" pitchFamily="2" charset="0"/>
              </a:rPr>
              <a:t>V</a:t>
            </a:r>
            <a:r>
              <a:rPr lang="fr-FR" sz="2800" dirty="0" smtClean="0">
                <a:latin typeface="Cursive standard" pitchFamily="2" charset="0"/>
              </a:rPr>
              <a:t>oici 3 chevaux.   </a:t>
            </a:r>
            <a:br>
              <a:rPr lang="fr-FR" sz="2800" dirty="0" smtClean="0">
                <a:latin typeface="Cursive standard" pitchFamily="2" charset="0"/>
              </a:rPr>
            </a:br>
            <a:r>
              <a:rPr lang="fr-FR" sz="2800" dirty="0" smtClean="0">
                <a:latin typeface="Script cole" panose="00000400000000000000" pitchFamily="2" charset="0"/>
              </a:rPr>
              <a:t>C</a:t>
            </a:r>
            <a:r>
              <a:rPr lang="fr-FR" sz="2800" dirty="0" smtClean="0">
                <a:latin typeface="Cursive standard" pitchFamily="2" charset="0"/>
              </a:rPr>
              <a:t>ombien y a-t-il de pattes </a:t>
            </a:r>
          </a:p>
          <a:p>
            <a:r>
              <a:rPr lang="fr-FR" sz="2800" dirty="0" smtClean="0">
                <a:latin typeface="Cursive standard" pitchFamily="2" charset="0"/>
              </a:rPr>
              <a:t>en tout ?</a:t>
            </a:r>
            <a:endParaRPr lang="fr-FR" sz="2800" dirty="0">
              <a:latin typeface="Cursive standard" pitchFamily="2" charset="0"/>
            </a:endParaRPr>
          </a:p>
        </p:txBody>
      </p:sp>
      <p:pic>
        <p:nvPicPr>
          <p:cNvPr id="1042" name="Picture 18"/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139" r="10558"/>
          <a:stretch/>
        </p:blipFill>
        <p:spPr bwMode="auto">
          <a:xfrm>
            <a:off x="6317526" y="2055515"/>
            <a:ext cx="3561121" cy="3333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40" name="Picture 16"/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68" r="13515"/>
          <a:stretch/>
        </p:blipFill>
        <p:spPr bwMode="auto">
          <a:xfrm>
            <a:off x="5700887" y="1819624"/>
            <a:ext cx="1233279" cy="10867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Rectangle 13"/>
          <p:cNvSpPr/>
          <p:nvPr/>
        </p:nvSpPr>
        <p:spPr>
          <a:xfrm>
            <a:off x="5633387" y="5502420"/>
            <a:ext cx="4737866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800" dirty="0" smtClean="0"/>
              <a:t>source : http://urlz.fr/7unA  -  Tomber dans les pommes</a:t>
            </a:r>
            <a:endParaRPr lang="fr-FR" sz="800" dirty="0"/>
          </a:p>
        </p:txBody>
      </p:sp>
      <p:sp>
        <p:nvSpPr>
          <p:cNvPr id="64" name="ZoneTexte 63"/>
          <p:cNvSpPr txBox="1"/>
          <p:nvPr/>
        </p:nvSpPr>
        <p:spPr>
          <a:xfrm>
            <a:off x="3407891" y="7003095"/>
            <a:ext cx="164556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dirty="0" smtClean="0">
                <a:solidFill>
                  <a:schemeClr val="bg1">
                    <a:lumMod val="50000"/>
                  </a:schemeClr>
                </a:solidFill>
                <a:latin typeface="Cursive standard" pitchFamily="2" charset="0"/>
              </a:rPr>
              <a:t>… </a:t>
            </a:r>
            <a:r>
              <a:rPr lang="fr-FR" sz="1200" dirty="0" smtClean="0">
                <a:solidFill>
                  <a:schemeClr val="bg1">
                    <a:lumMod val="50000"/>
                  </a:schemeClr>
                </a:solidFill>
                <a:latin typeface="Script cole" panose="00000400000000000000" pitchFamily="2" charset="0"/>
              </a:rPr>
              <a:t>C</a:t>
            </a:r>
            <a:r>
              <a:rPr lang="fr-FR" sz="1200" dirty="0" smtClean="0">
                <a:solidFill>
                  <a:schemeClr val="bg1">
                    <a:lumMod val="50000"/>
                  </a:schemeClr>
                </a:solidFill>
                <a:latin typeface="Cursive standard" pitchFamily="2" charset="0"/>
              </a:rPr>
              <a:t>endrillon</a:t>
            </a:r>
            <a:endParaRPr lang="fr-FR" sz="1200" dirty="0">
              <a:solidFill>
                <a:schemeClr val="bg1">
                  <a:lumMod val="50000"/>
                </a:schemeClr>
              </a:solidFill>
              <a:latin typeface="Cursive standard" pitchFamily="2" charset="0"/>
            </a:endParaRPr>
          </a:p>
        </p:txBody>
      </p:sp>
      <p:sp>
        <p:nvSpPr>
          <p:cNvPr id="65" name="Rectangle 64"/>
          <p:cNvSpPr/>
          <p:nvPr/>
        </p:nvSpPr>
        <p:spPr>
          <a:xfrm>
            <a:off x="306140" y="5957843"/>
            <a:ext cx="2226754" cy="440432"/>
          </a:xfrm>
          <a:prstGeom prst="rect">
            <a:avLst/>
          </a:prstGeom>
          <a:solidFill>
            <a:srgbClr val="FFEEB9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6" name="Rectangle 65"/>
          <p:cNvSpPr/>
          <p:nvPr/>
        </p:nvSpPr>
        <p:spPr>
          <a:xfrm>
            <a:off x="8160506" y="5940871"/>
            <a:ext cx="2226754" cy="440432"/>
          </a:xfrm>
          <a:prstGeom prst="rect">
            <a:avLst/>
          </a:prstGeom>
          <a:solidFill>
            <a:srgbClr val="FFEEB9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7" name="Rectangle 66"/>
          <p:cNvSpPr/>
          <p:nvPr/>
        </p:nvSpPr>
        <p:spPr>
          <a:xfrm>
            <a:off x="2831914" y="5960138"/>
            <a:ext cx="2226754" cy="440432"/>
          </a:xfrm>
          <a:prstGeom prst="rect">
            <a:avLst/>
          </a:prstGeom>
          <a:solidFill>
            <a:srgbClr val="FFEEB9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68" name="Picture 7"/>
          <p:cNvPicPr>
            <a:picLocks noChangeAspect="1" noChangeArrowheads="1"/>
          </p:cNvPicPr>
          <p:nvPr/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479" y="5902907"/>
            <a:ext cx="531699" cy="5316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9" name="Rectangle 68"/>
          <p:cNvSpPr/>
          <p:nvPr/>
        </p:nvSpPr>
        <p:spPr>
          <a:xfrm>
            <a:off x="5667283" y="5948540"/>
            <a:ext cx="2226754" cy="440432"/>
          </a:xfrm>
          <a:prstGeom prst="rect">
            <a:avLst/>
          </a:prstGeom>
          <a:solidFill>
            <a:srgbClr val="FFEEB9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70" name="Picture 7"/>
          <p:cNvPicPr>
            <a:picLocks noChangeAspect="1" noChangeArrowheads="1"/>
          </p:cNvPicPr>
          <p:nvPr/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6622" y="5893604"/>
            <a:ext cx="531699" cy="5316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" name="Picture 12"/>
          <p:cNvPicPr>
            <a:picLocks noChangeAspect="1" noChangeArrowheads="1"/>
          </p:cNvPicPr>
          <p:nvPr/>
        </p:nvPicPr>
        <p:blipFill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2826" y="5777301"/>
            <a:ext cx="638874" cy="6967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2" name="Picture 12"/>
          <p:cNvPicPr>
            <a:picLocks noChangeAspect="1" noChangeArrowheads="1"/>
          </p:cNvPicPr>
          <p:nvPr/>
        </p:nvPicPr>
        <p:blipFill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9442" y="5812690"/>
            <a:ext cx="638874" cy="6967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20748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Rectangle 41"/>
          <p:cNvSpPr/>
          <p:nvPr/>
        </p:nvSpPr>
        <p:spPr>
          <a:xfrm>
            <a:off x="2282652" y="6588944"/>
            <a:ext cx="1008112" cy="828304"/>
          </a:xfrm>
          <a:prstGeom prst="rect">
            <a:avLst/>
          </a:prstGeom>
          <a:solidFill>
            <a:srgbClr val="FFEEB9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b="1" dirty="0" smtClean="0">
                <a:solidFill>
                  <a:schemeClr val="tx1"/>
                </a:solidFill>
                <a:latin typeface="Script cole" panose="00000400000000000000" pitchFamily="2" charset="0"/>
              </a:rPr>
              <a:t>10</a:t>
            </a:r>
            <a:endParaRPr lang="fr-FR" sz="4400" b="1" dirty="0">
              <a:solidFill>
                <a:schemeClr val="tx1"/>
              </a:solidFill>
              <a:latin typeface="Script cole" panose="00000400000000000000" pitchFamily="2" charset="0"/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162124" y="6588944"/>
            <a:ext cx="1008112" cy="828304"/>
          </a:xfrm>
          <a:prstGeom prst="rect">
            <a:avLst/>
          </a:prstGeom>
          <a:solidFill>
            <a:srgbClr val="FFEEB9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b="1" dirty="0" smtClean="0">
                <a:solidFill>
                  <a:schemeClr val="bg1">
                    <a:lumMod val="65000"/>
                  </a:schemeClr>
                </a:solidFill>
                <a:latin typeface="Script cole" panose="00000400000000000000" pitchFamily="2" charset="0"/>
              </a:rPr>
              <a:t>8</a:t>
            </a:r>
            <a:endParaRPr lang="fr-FR" sz="4400" b="1" dirty="0">
              <a:solidFill>
                <a:schemeClr val="bg1">
                  <a:lumMod val="65000"/>
                </a:schemeClr>
              </a:solidFill>
              <a:latin typeface="Script cole" panose="00000400000000000000" pitchFamily="2" charset="0"/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5490716" y="6588944"/>
            <a:ext cx="1008112" cy="828304"/>
          </a:xfrm>
          <a:prstGeom prst="rect">
            <a:avLst/>
          </a:prstGeom>
          <a:solidFill>
            <a:srgbClr val="FFEEB9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b="1" dirty="0" smtClean="0">
                <a:solidFill>
                  <a:schemeClr val="tx1"/>
                </a:solidFill>
                <a:latin typeface="Script cole" panose="00000400000000000000" pitchFamily="2" charset="0"/>
              </a:rPr>
              <a:t>11</a:t>
            </a:r>
            <a:endParaRPr lang="fr-FR" sz="4400" b="1" dirty="0">
              <a:solidFill>
                <a:schemeClr val="tx1"/>
              </a:solidFill>
              <a:latin typeface="Script cole" panose="00000400000000000000" pitchFamily="2" charset="0"/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1213129" y="6588944"/>
            <a:ext cx="1008112" cy="828304"/>
          </a:xfrm>
          <a:prstGeom prst="rect">
            <a:avLst/>
          </a:prstGeom>
          <a:solidFill>
            <a:srgbClr val="FFEEB9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b="1" dirty="0" smtClean="0">
                <a:solidFill>
                  <a:schemeClr val="bg1">
                    <a:lumMod val="65000"/>
                  </a:schemeClr>
                </a:solidFill>
                <a:latin typeface="Script cole" panose="00000400000000000000" pitchFamily="2" charset="0"/>
              </a:rPr>
              <a:t>9</a:t>
            </a:r>
            <a:endParaRPr lang="fr-FR" sz="4400" b="1" dirty="0">
              <a:solidFill>
                <a:schemeClr val="bg1">
                  <a:lumMod val="65000"/>
                </a:schemeClr>
              </a:solidFill>
              <a:latin typeface="Script cole" panose="00000400000000000000" pitchFamily="2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4375873" y="180231"/>
            <a:ext cx="826811" cy="700861"/>
          </a:xfrm>
          <a:prstGeom prst="rect">
            <a:avLst/>
          </a:prstGeom>
          <a:solidFill>
            <a:srgbClr val="FFEEB9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4" name="Rectangle 23"/>
          <p:cNvSpPr/>
          <p:nvPr/>
        </p:nvSpPr>
        <p:spPr>
          <a:xfrm>
            <a:off x="162124" y="188663"/>
            <a:ext cx="826811" cy="700861"/>
          </a:xfrm>
          <a:prstGeom prst="rect">
            <a:avLst/>
          </a:prstGeom>
          <a:solidFill>
            <a:srgbClr val="FFEEB9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Rectangle 3"/>
          <p:cNvSpPr/>
          <p:nvPr/>
        </p:nvSpPr>
        <p:spPr>
          <a:xfrm>
            <a:off x="162124" y="180231"/>
            <a:ext cx="5040560" cy="7237016"/>
          </a:xfrm>
          <a:prstGeom prst="rect">
            <a:avLst/>
          </a:prstGeom>
          <a:noFill/>
          <a:ln w="762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Rectangle 8"/>
          <p:cNvSpPr/>
          <p:nvPr/>
        </p:nvSpPr>
        <p:spPr>
          <a:xfrm>
            <a:off x="339800" y="1718047"/>
            <a:ext cx="4752528" cy="4006800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159" y="297503"/>
            <a:ext cx="642578" cy="4831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27" r="11046" b="-8014"/>
          <a:stretch/>
        </p:blipFill>
        <p:spPr bwMode="auto">
          <a:xfrm>
            <a:off x="4417545" y="276662"/>
            <a:ext cx="674783" cy="6051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" name="Rectangle 25"/>
          <p:cNvSpPr/>
          <p:nvPr/>
        </p:nvSpPr>
        <p:spPr>
          <a:xfrm>
            <a:off x="9704465" y="180231"/>
            <a:ext cx="826811" cy="700861"/>
          </a:xfrm>
          <a:prstGeom prst="rect">
            <a:avLst/>
          </a:prstGeom>
          <a:solidFill>
            <a:srgbClr val="FFEEB9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7" name="Rectangle 26"/>
          <p:cNvSpPr/>
          <p:nvPr/>
        </p:nvSpPr>
        <p:spPr>
          <a:xfrm>
            <a:off x="5490716" y="188663"/>
            <a:ext cx="826811" cy="700861"/>
          </a:xfrm>
          <a:prstGeom prst="rect">
            <a:avLst/>
          </a:prstGeom>
          <a:solidFill>
            <a:srgbClr val="FFEEB9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8" name="Rectangle 27"/>
          <p:cNvSpPr/>
          <p:nvPr/>
        </p:nvSpPr>
        <p:spPr>
          <a:xfrm>
            <a:off x="5490716" y="180231"/>
            <a:ext cx="5040560" cy="7237016"/>
          </a:xfrm>
          <a:prstGeom prst="rect">
            <a:avLst/>
          </a:prstGeom>
          <a:noFill/>
          <a:ln w="762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1" name="Rectangle 30"/>
          <p:cNvSpPr/>
          <p:nvPr/>
        </p:nvSpPr>
        <p:spPr>
          <a:xfrm>
            <a:off x="5634732" y="1718047"/>
            <a:ext cx="4752528" cy="4006800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37" name="Picture 8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96581" y="297503"/>
            <a:ext cx="642578" cy="4831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" name="Picture 9"/>
          <p:cNvPicPr>
            <a:picLocks noChangeAspect="1" noChangeArrowheads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27" r="11046" b="-8014"/>
          <a:stretch/>
        </p:blipFill>
        <p:spPr bwMode="auto">
          <a:xfrm>
            <a:off x="5548023" y="266716"/>
            <a:ext cx="674783" cy="6051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" name="Rectangle 43"/>
          <p:cNvSpPr/>
          <p:nvPr/>
        </p:nvSpPr>
        <p:spPr>
          <a:xfrm>
            <a:off x="1951246" y="1101406"/>
            <a:ext cx="776515" cy="4860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000" b="1" dirty="0" smtClean="0">
                <a:solidFill>
                  <a:schemeClr val="tx1"/>
                </a:solidFill>
                <a:latin typeface="Cursive Dumont maternelle gras" pitchFamily="50" charset="0"/>
              </a:rPr>
              <a:t>10</a:t>
            </a:r>
            <a:endParaRPr lang="fr-FR" sz="4000" b="1" dirty="0">
              <a:solidFill>
                <a:schemeClr val="tx1"/>
              </a:solidFill>
              <a:latin typeface="Cursive Dumont maternelle gras" pitchFamily="50" charset="0"/>
            </a:endParaRPr>
          </a:p>
        </p:txBody>
      </p:sp>
      <p:pic>
        <p:nvPicPr>
          <p:cNvPr id="45" name="Picture 7"/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2040"/>
          <a:stretch/>
        </p:blipFill>
        <p:spPr bwMode="auto">
          <a:xfrm>
            <a:off x="689825" y="755992"/>
            <a:ext cx="1189413" cy="9146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6" name="Picture 10"/>
          <p:cNvPicPr>
            <a:picLocks noChangeAspect="1" noChangeArrowheads="1"/>
          </p:cNvPicPr>
          <p:nvPr/>
        </p:nvPicPr>
        <p:blipFill rotWithShape="1"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034" r="58660"/>
          <a:stretch/>
        </p:blipFill>
        <p:spPr bwMode="auto">
          <a:xfrm>
            <a:off x="6018417" y="981184"/>
            <a:ext cx="1349616" cy="6667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7" name="Picture 5"/>
          <p:cNvPicPr>
            <a:picLocks noChangeAspect="1" noChangeArrowheads="1"/>
          </p:cNvPicPr>
          <p:nvPr/>
        </p:nvPicPr>
        <p:blipFill rotWithShape="1"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990" r="37434"/>
          <a:stretch/>
        </p:blipFill>
        <p:spPr bwMode="auto">
          <a:xfrm>
            <a:off x="2799769" y="913287"/>
            <a:ext cx="1896915" cy="7346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8" name="Rectangle 47"/>
          <p:cNvSpPr/>
          <p:nvPr/>
        </p:nvSpPr>
        <p:spPr>
          <a:xfrm>
            <a:off x="7368033" y="1085161"/>
            <a:ext cx="776515" cy="4860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000" b="1" dirty="0" smtClean="0">
                <a:solidFill>
                  <a:schemeClr val="tx1"/>
                </a:solidFill>
                <a:latin typeface="Cursive Dumont maternelle gras" pitchFamily="50" charset="0"/>
              </a:rPr>
              <a:t>11</a:t>
            </a:r>
            <a:endParaRPr lang="fr-FR" sz="4000" b="1" dirty="0">
              <a:solidFill>
                <a:schemeClr val="tx1"/>
              </a:solidFill>
              <a:latin typeface="Cursive Dumont maternelle gras" pitchFamily="50" charset="0"/>
            </a:endParaRPr>
          </a:p>
        </p:txBody>
      </p:sp>
      <p:pic>
        <p:nvPicPr>
          <p:cNvPr id="49" name="Picture 5"/>
          <p:cNvPicPr>
            <a:picLocks noChangeAspect="1" noChangeArrowheads="1"/>
          </p:cNvPicPr>
          <p:nvPr/>
        </p:nvPicPr>
        <p:blipFill rotWithShape="1"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990" r="37434"/>
          <a:stretch/>
        </p:blipFill>
        <p:spPr bwMode="auto">
          <a:xfrm>
            <a:off x="8136717" y="896016"/>
            <a:ext cx="1896915" cy="7346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0" name="Picture 3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966" y="1782851"/>
            <a:ext cx="646690" cy="942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" name="ZoneTexte 50"/>
          <p:cNvSpPr txBox="1"/>
          <p:nvPr/>
        </p:nvSpPr>
        <p:spPr>
          <a:xfrm>
            <a:off x="551329" y="2253961"/>
            <a:ext cx="440283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000" dirty="0" smtClean="0">
                <a:latin typeface="Cursive standard" pitchFamily="2" charset="0"/>
              </a:rPr>
              <a:t>	</a:t>
            </a:r>
            <a:r>
              <a:rPr lang="fr-FR" sz="4800" dirty="0" smtClean="0">
                <a:latin typeface="Script cole" panose="00000400000000000000" pitchFamily="2" charset="0"/>
              </a:rPr>
              <a:t>Q</a:t>
            </a:r>
            <a:r>
              <a:rPr lang="fr-FR" sz="4800" dirty="0" smtClean="0">
                <a:latin typeface="Cursive standard" pitchFamily="2" charset="0"/>
              </a:rPr>
              <a:t>uelle monnaie ²utilisent ²le$ ²poisson$ ?</a:t>
            </a:r>
            <a:endParaRPr lang="fr-FR" sz="4800" dirty="0">
              <a:latin typeface="Cursive standard" pitchFamily="2" charset="0"/>
            </a:endParaRPr>
          </a:p>
        </p:txBody>
      </p:sp>
      <p:sp>
        <p:nvSpPr>
          <p:cNvPr id="52" name="ZoneTexte 51"/>
          <p:cNvSpPr txBox="1"/>
          <p:nvPr/>
        </p:nvSpPr>
        <p:spPr>
          <a:xfrm>
            <a:off x="8741700" y="6999995"/>
            <a:ext cx="164556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dirty="0" smtClean="0">
                <a:solidFill>
                  <a:schemeClr val="bg1">
                    <a:lumMod val="50000"/>
                  </a:schemeClr>
                </a:solidFill>
                <a:latin typeface="Cursive standard" pitchFamily="2" charset="0"/>
              </a:rPr>
              <a:t>… le$ ²sou$ marin$</a:t>
            </a:r>
            <a:endParaRPr lang="fr-FR" sz="1200" dirty="0">
              <a:solidFill>
                <a:schemeClr val="bg1">
                  <a:lumMod val="50000"/>
                </a:schemeClr>
              </a:solidFill>
              <a:latin typeface="Cursive standard" pitchFamily="2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907846" y="4356695"/>
            <a:ext cx="2135407" cy="12313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3" name="Picture 4"/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 b="50000"/>
          <a:stretch/>
        </p:blipFill>
        <p:spPr bwMode="auto">
          <a:xfrm>
            <a:off x="5767936" y="1799346"/>
            <a:ext cx="774619" cy="7746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4" name="ZoneTexte 53"/>
          <p:cNvSpPr txBox="1"/>
          <p:nvPr/>
        </p:nvSpPr>
        <p:spPr>
          <a:xfrm>
            <a:off x="5776309" y="2577608"/>
            <a:ext cx="4491384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 smtClean="0">
                <a:latin typeface="Script cole" panose="00000400000000000000" pitchFamily="2" charset="0"/>
              </a:rPr>
              <a:t>J</a:t>
            </a:r>
            <a:r>
              <a:rPr lang="fr-FR" sz="3200" dirty="0" smtClean="0">
                <a:latin typeface="Cursive standard" pitchFamily="2" charset="0"/>
              </a:rPr>
              <a:t>e ²sui$ ²un ²petit garçon ²trè$ malin.</a:t>
            </a:r>
          </a:p>
          <a:p>
            <a:r>
              <a:rPr lang="fr-FR" sz="3200" dirty="0" smtClean="0">
                <a:latin typeface="Script cole" panose="00000400000000000000" pitchFamily="2" charset="0"/>
              </a:rPr>
              <a:t>J</a:t>
            </a:r>
            <a:r>
              <a:rPr lang="fr-FR" sz="3200" dirty="0" smtClean="0">
                <a:latin typeface="Cursive standard" pitchFamily="2" charset="0"/>
              </a:rPr>
              <a:t>’ai 6 ²frère$</a:t>
            </a:r>
          </a:p>
          <a:p>
            <a:r>
              <a:rPr lang="fr-FR" sz="3200" dirty="0" smtClean="0">
                <a:latin typeface="Script cole" panose="00000400000000000000" pitchFamily="2" charset="0"/>
              </a:rPr>
              <a:t>J</a:t>
            </a:r>
            <a:r>
              <a:rPr lang="fr-FR" sz="3200" dirty="0" smtClean="0">
                <a:latin typeface="Cursive standard" pitchFamily="2" charset="0"/>
              </a:rPr>
              <a:t>’ai ²utilisé mon ²pain ²pour retrouver mon chemin </a:t>
            </a:r>
          </a:p>
          <a:p>
            <a:r>
              <a:rPr lang="fr-FR" sz="3200" dirty="0" smtClean="0">
                <a:latin typeface="Script cole" panose="00000400000000000000" pitchFamily="2" charset="0"/>
              </a:rPr>
              <a:t>Q</a:t>
            </a:r>
            <a:r>
              <a:rPr lang="fr-FR" sz="3200" dirty="0" smtClean="0">
                <a:latin typeface="Cursive standard" pitchFamily="2" charset="0"/>
              </a:rPr>
              <a:t>ui ²sui$-²je ? </a:t>
            </a:r>
            <a:endParaRPr lang="fr-FR" sz="3200" dirty="0">
              <a:latin typeface="Cursive standard" pitchFamily="2" charset="0"/>
            </a:endParaRPr>
          </a:p>
        </p:txBody>
      </p:sp>
      <p:sp>
        <p:nvSpPr>
          <p:cNvPr id="55" name="Rectangle 54"/>
          <p:cNvSpPr/>
          <p:nvPr/>
        </p:nvSpPr>
        <p:spPr>
          <a:xfrm>
            <a:off x="306140" y="5957843"/>
            <a:ext cx="2226754" cy="440432"/>
          </a:xfrm>
          <a:prstGeom prst="rect">
            <a:avLst/>
          </a:prstGeom>
          <a:solidFill>
            <a:srgbClr val="FFEEB9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6" name="Rectangle 55"/>
          <p:cNvSpPr/>
          <p:nvPr/>
        </p:nvSpPr>
        <p:spPr>
          <a:xfrm>
            <a:off x="8160506" y="5940871"/>
            <a:ext cx="2226754" cy="440432"/>
          </a:xfrm>
          <a:prstGeom prst="rect">
            <a:avLst/>
          </a:prstGeom>
          <a:solidFill>
            <a:srgbClr val="FFEEB9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7" name="Rectangle 56"/>
          <p:cNvSpPr/>
          <p:nvPr/>
        </p:nvSpPr>
        <p:spPr>
          <a:xfrm>
            <a:off x="2831914" y="5960138"/>
            <a:ext cx="2226754" cy="440432"/>
          </a:xfrm>
          <a:prstGeom prst="rect">
            <a:avLst/>
          </a:prstGeom>
          <a:solidFill>
            <a:srgbClr val="FFEEB9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58" name="Picture 7"/>
          <p:cNvPicPr>
            <a:picLocks noChangeAspect="1" noChangeArrowheads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479" y="5902907"/>
            <a:ext cx="531699" cy="5316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9" name="Rectangle 58"/>
          <p:cNvSpPr/>
          <p:nvPr/>
        </p:nvSpPr>
        <p:spPr>
          <a:xfrm>
            <a:off x="5667283" y="5948540"/>
            <a:ext cx="2226754" cy="440432"/>
          </a:xfrm>
          <a:prstGeom prst="rect">
            <a:avLst/>
          </a:prstGeom>
          <a:solidFill>
            <a:srgbClr val="FFEEB9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60" name="Picture 7"/>
          <p:cNvPicPr>
            <a:picLocks noChangeAspect="1" noChangeArrowheads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6622" y="5893604"/>
            <a:ext cx="531699" cy="5316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" name="Picture 12"/>
          <p:cNvPicPr>
            <a:picLocks noChangeAspect="1" noChangeArrowheads="1"/>
          </p:cNvPicPr>
          <p:nvPr/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2826" y="5777301"/>
            <a:ext cx="638874" cy="6967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2" name="Picture 12"/>
          <p:cNvPicPr>
            <a:picLocks noChangeAspect="1" noChangeArrowheads="1"/>
          </p:cNvPicPr>
          <p:nvPr/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9442" y="5812690"/>
            <a:ext cx="638874" cy="6967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399"/>
          <a:stretch/>
        </p:blipFill>
        <p:spPr bwMode="auto">
          <a:xfrm>
            <a:off x="8929326" y="5016015"/>
            <a:ext cx="1125516" cy="5344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86877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Rectangle 43"/>
          <p:cNvSpPr/>
          <p:nvPr/>
        </p:nvSpPr>
        <p:spPr>
          <a:xfrm>
            <a:off x="5516510" y="6588943"/>
            <a:ext cx="1008112" cy="828304"/>
          </a:xfrm>
          <a:prstGeom prst="rect">
            <a:avLst/>
          </a:prstGeom>
          <a:solidFill>
            <a:srgbClr val="FFEEB9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b="1" dirty="0" smtClean="0">
                <a:solidFill>
                  <a:schemeClr val="tx1"/>
                </a:solidFill>
                <a:latin typeface="Script cole" panose="00000400000000000000" pitchFamily="2" charset="0"/>
              </a:rPr>
              <a:t>14</a:t>
            </a:r>
            <a:endParaRPr lang="fr-FR" sz="4400" b="1" dirty="0">
              <a:solidFill>
                <a:schemeClr val="tx1"/>
              </a:solidFill>
              <a:latin typeface="Script cole" panose="00000400000000000000" pitchFamily="2" charset="0"/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1213129" y="6574259"/>
            <a:ext cx="1008112" cy="828304"/>
          </a:xfrm>
          <a:prstGeom prst="rect">
            <a:avLst/>
          </a:prstGeom>
          <a:solidFill>
            <a:srgbClr val="FFEEB9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b="1" dirty="0" smtClean="0">
                <a:solidFill>
                  <a:schemeClr val="tx1"/>
                </a:solidFill>
                <a:latin typeface="Script cole" panose="00000400000000000000" pitchFamily="2" charset="0"/>
              </a:rPr>
              <a:t>13</a:t>
            </a:r>
            <a:endParaRPr lang="fr-FR" sz="4400" b="1" dirty="0">
              <a:solidFill>
                <a:schemeClr val="tx1"/>
              </a:solidFill>
              <a:latin typeface="Script cole" panose="00000400000000000000" pitchFamily="2" charset="0"/>
            </a:endParaRPr>
          </a:p>
        </p:txBody>
      </p:sp>
      <p:sp>
        <p:nvSpPr>
          <p:cNvPr id="45" name="Rectangle 44"/>
          <p:cNvSpPr/>
          <p:nvPr/>
        </p:nvSpPr>
        <p:spPr>
          <a:xfrm>
            <a:off x="162124" y="6574259"/>
            <a:ext cx="1008112" cy="828304"/>
          </a:xfrm>
          <a:prstGeom prst="rect">
            <a:avLst/>
          </a:prstGeom>
          <a:solidFill>
            <a:srgbClr val="FFEEB9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b="1" dirty="0" smtClean="0">
                <a:solidFill>
                  <a:schemeClr val="bg1">
                    <a:lumMod val="65000"/>
                  </a:schemeClr>
                </a:solidFill>
                <a:latin typeface="Script cole" panose="00000400000000000000" pitchFamily="2" charset="0"/>
              </a:rPr>
              <a:t>12</a:t>
            </a:r>
            <a:endParaRPr lang="fr-FR" sz="4400" b="1" dirty="0">
              <a:solidFill>
                <a:schemeClr val="bg1">
                  <a:lumMod val="65000"/>
                </a:schemeClr>
              </a:solidFill>
              <a:latin typeface="Script cole" panose="00000400000000000000" pitchFamily="2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4375873" y="180231"/>
            <a:ext cx="826811" cy="700861"/>
          </a:xfrm>
          <a:prstGeom prst="rect">
            <a:avLst/>
          </a:prstGeom>
          <a:solidFill>
            <a:srgbClr val="FFEEB9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4" name="Rectangle 23"/>
          <p:cNvSpPr/>
          <p:nvPr/>
        </p:nvSpPr>
        <p:spPr>
          <a:xfrm>
            <a:off x="162124" y="188663"/>
            <a:ext cx="826811" cy="700861"/>
          </a:xfrm>
          <a:prstGeom prst="rect">
            <a:avLst/>
          </a:prstGeom>
          <a:solidFill>
            <a:srgbClr val="FFEEB9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Rectangle 3"/>
          <p:cNvSpPr/>
          <p:nvPr/>
        </p:nvSpPr>
        <p:spPr>
          <a:xfrm>
            <a:off x="162124" y="180231"/>
            <a:ext cx="5040560" cy="7237016"/>
          </a:xfrm>
          <a:prstGeom prst="rect">
            <a:avLst/>
          </a:prstGeom>
          <a:noFill/>
          <a:ln w="762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Rectangle 8"/>
          <p:cNvSpPr/>
          <p:nvPr/>
        </p:nvSpPr>
        <p:spPr>
          <a:xfrm>
            <a:off x="278159" y="1718047"/>
            <a:ext cx="4752528" cy="4006800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159" y="297503"/>
            <a:ext cx="642578" cy="4831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27" r="11046" b="-8014"/>
          <a:stretch/>
        </p:blipFill>
        <p:spPr bwMode="auto">
          <a:xfrm>
            <a:off x="4417545" y="276662"/>
            <a:ext cx="674783" cy="6051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" name="Rectangle 25"/>
          <p:cNvSpPr/>
          <p:nvPr/>
        </p:nvSpPr>
        <p:spPr>
          <a:xfrm>
            <a:off x="9704465" y="180231"/>
            <a:ext cx="826811" cy="700861"/>
          </a:xfrm>
          <a:prstGeom prst="rect">
            <a:avLst/>
          </a:prstGeom>
          <a:solidFill>
            <a:srgbClr val="FFEEB9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7" name="Rectangle 26"/>
          <p:cNvSpPr/>
          <p:nvPr/>
        </p:nvSpPr>
        <p:spPr>
          <a:xfrm>
            <a:off x="5490716" y="188663"/>
            <a:ext cx="826811" cy="700861"/>
          </a:xfrm>
          <a:prstGeom prst="rect">
            <a:avLst/>
          </a:prstGeom>
          <a:solidFill>
            <a:srgbClr val="FFEEB9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8" name="Rectangle 27"/>
          <p:cNvSpPr/>
          <p:nvPr/>
        </p:nvSpPr>
        <p:spPr>
          <a:xfrm>
            <a:off x="5490716" y="180231"/>
            <a:ext cx="5040560" cy="7237016"/>
          </a:xfrm>
          <a:prstGeom prst="rect">
            <a:avLst/>
          </a:prstGeom>
          <a:noFill/>
          <a:ln w="762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1" name="Rectangle 30"/>
          <p:cNvSpPr/>
          <p:nvPr/>
        </p:nvSpPr>
        <p:spPr>
          <a:xfrm>
            <a:off x="5634732" y="1693061"/>
            <a:ext cx="4752528" cy="4031786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37" name="Picture 8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96581" y="320180"/>
            <a:ext cx="642578" cy="4831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" name="Picture 9"/>
          <p:cNvPicPr>
            <a:picLocks noChangeAspect="1" noChangeArrowheads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27" r="11046" b="-8014"/>
          <a:stretch/>
        </p:blipFill>
        <p:spPr bwMode="auto">
          <a:xfrm>
            <a:off x="5548023" y="259200"/>
            <a:ext cx="674783" cy="6051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" name="Picture 11"/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338" r="67770" b="12170"/>
          <a:stretch/>
        </p:blipFill>
        <p:spPr bwMode="auto">
          <a:xfrm>
            <a:off x="647853" y="977005"/>
            <a:ext cx="973389" cy="7160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9" name="Picture 12"/>
          <p:cNvPicPr>
            <a:picLocks noChangeAspect="1" noChangeArrowheads="1"/>
          </p:cNvPicPr>
          <p:nvPr/>
        </p:nvPicPr>
        <p:blipFill rotWithShape="1"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387" r="41607" b="17174"/>
          <a:stretch/>
        </p:blipFill>
        <p:spPr bwMode="auto">
          <a:xfrm>
            <a:off x="5831284" y="1041746"/>
            <a:ext cx="1844637" cy="4743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0" name="Rectangle 39"/>
          <p:cNvSpPr/>
          <p:nvPr/>
        </p:nvSpPr>
        <p:spPr>
          <a:xfrm>
            <a:off x="1909274" y="1030003"/>
            <a:ext cx="776515" cy="4860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000" b="1" dirty="0" smtClean="0">
                <a:solidFill>
                  <a:schemeClr val="tx1"/>
                </a:solidFill>
                <a:latin typeface="Cursive Dumont maternelle gras" pitchFamily="50" charset="0"/>
              </a:rPr>
              <a:t>13</a:t>
            </a:r>
            <a:endParaRPr lang="fr-FR" sz="4000" b="1" dirty="0">
              <a:solidFill>
                <a:schemeClr val="tx1"/>
              </a:solidFill>
              <a:latin typeface="Cursive Dumont maternelle gras" pitchFamily="50" charset="0"/>
            </a:endParaRPr>
          </a:p>
        </p:txBody>
      </p:sp>
      <p:pic>
        <p:nvPicPr>
          <p:cNvPr id="41" name="Picture 5"/>
          <p:cNvPicPr>
            <a:picLocks noChangeAspect="1" noChangeArrowheads="1"/>
          </p:cNvPicPr>
          <p:nvPr/>
        </p:nvPicPr>
        <p:blipFill rotWithShape="1"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990" r="37434"/>
          <a:stretch/>
        </p:blipFill>
        <p:spPr bwMode="auto">
          <a:xfrm>
            <a:off x="2757797" y="841884"/>
            <a:ext cx="1896915" cy="7346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2" name="Rectangle 41"/>
          <p:cNvSpPr/>
          <p:nvPr/>
        </p:nvSpPr>
        <p:spPr>
          <a:xfrm>
            <a:off x="7594306" y="1104398"/>
            <a:ext cx="776515" cy="4860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000" b="1" dirty="0" smtClean="0">
                <a:solidFill>
                  <a:schemeClr val="tx1"/>
                </a:solidFill>
                <a:latin typeface="Cursive Dumont maternelle gras" pitchFamily="50" charset="0"/>
              </a:rPr>
              <a:t>14</a:t>
            </a:r>
            <a:endParaRPr lang="fr-FR" sz="4000" b="1" dirty="0">
              <a:solidFill>
                <a:schemeClr val="tx1"/>
              </a:solidFill>
              <a:latin typeface="Cursive Dumont maternelle gras" pitchFamily="50" charset="0"/>
            </a:endParaRPr>
          </a:p>
        </p:txBody>
      </p:sp>
      <p:pic>
        <p:nvPicPr>
          <p:cNvPr id="46" name="Picture 5"/>
          <p:cNvPicPr>
            <a:picLocks noChangeAspect="1" noChangeArrowheads="1"/>
          </p:cNvPicPr>
          <p:nvPr/>
        </p:nvPicPr>
        <p:blipFill rotWithShape="1"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990" r="37434"/>
          <a:stretch/>
        </p:blipFill>
        <p:spPr bwMode="auto">
          <a:xfrm>
            <a:off x="8315750" y="894138"/>
            <a:ext cx="1951433" cy="7558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8" name="Picture 2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122" t="-1807" r="9439" b="1807"/>
          <a:stretch/>
        </p:blipFill>
        <p:spPr bwMode="auto">
          <a:xfrm>
            <a:off x="6463215" y="1867590"/>
            <a:ext cx="3394582" cy="36543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" name="Picture 16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68" r="13515"/>
          <a:stretch/>
        </p:blipFill>
        <p:spPr bwMode="auto">
          <a:xfrm>
            <a:off x="5700887" y="1819624"/>
            <a:ext cx="1233279" cy="10867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9" name="Rectangle 48"/>
          <p:cNvSpPr/>
          <p:nvPr/>
        </p:nvSpPr>
        <p:spPr>
          <a:xfrm>
            <a:off x="5633387" y="5502420"/>
            <a:ext cx="4737866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800" dirty="0" smtClean="0"/>
              <a:t>source : http://urlz.fr/7unA  -  Se tenir à carreaux</a:t>
            </a:r>
            <a:endParaRPr lang="fr-FR" sz="800" dirty="0"/>
          </a:p>
        </p:txBody>
      </p:sp>
      <p:pic>
        <p:nvPicPr>
          <p:cNvPr id="50" name="Picture 13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159" y="1816843"/>
            <a:ext cx="1209187" cy="6357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2" name="Picture 6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917" y="2772519"/>
            <a:ext cx="1325259" cy="12967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" name="Picture 6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5167" y="1826865"/>
            <a:ext cx="1325259" cy="12967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2" name="Picture 6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9357" y="2422541"/>
            <a:ext cx="1325259" cy="12967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3" name="Picture 6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9284" y="3150359"/>
            <a:ext cx="1325259" cy="12967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Ellipse 1"/>
          <p:cNvSpPr/>
          <p:nvPr/>
        </p:nvSpPr>
        <p:spPr>
          <a:xfrm>
            <a:off x="1163831" y="3436415"/>
            <a:ext cx="216024" cy="216024"/>
          </a:xfrm>
          <a:prstGeom prst="ellipse">
            <a:avLst/>
          </a:prstGeom>
          <a:solidFill>
            <a:schemeClr val="accent5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4" name="Ellipse 53"/>
          <p:cNvSpPr/>
          <p:nvPr/>
        </p:nvSpPr>
        <p:spPr>
          <a:xfrm>
            <a:off x="799443" y="3296890"/>
            <a:ext cx="216024" cy="216024"/>
          </a:xfrm>
          <a:prstGeom prst="ellipse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5" name="Ellipse 54"/>
          <p:cNvSpPr/>
          <p:nvPr/>
        </p:nvSpPr>
        <p:spPr>
          <a:xfrm>
            <a:off x="880923" y="3635510"/>
            <a:ext cx="216024" cy="216024"/>
          </a:xfrm>
          <a:prstGeom prst="ellipse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6" name="ZoneTexte 55"/>
          <p:cNvSpPr txBox="1"/>
          <p:nvPr/>
        </p:nvSpPr>
        <p:spPr>
          <a:xfrm>
            <a:off x="311634" y="4512095"/>
            <a:ext cx="471298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 err="1" smtClean="0">
                <a:latin typeface="Script cole" panose="00000400000000000000" pitchFamily="2" charset="0"/>
              </a:rPr>
              <a:t>T</a:t>
            </a:r>
            <a:r>
              <a:rPr lang="fr-FR" sz="2400" dirty="0" err="1" smtClean="0">
                <a:latin typeface="Cursive standard" pitchFamily="2" charset="0"/>
              </a:rPr>
              <a:t>ou</a:t>
            </a:r>
            <a:r>
              <a:rPr lang="fr-FR" sz="2400" dirty="0" smtClean="0">
                <a:latin typeface="Cursive standard" pitchFamily="2" charset="0"/>
              </a:rPr>
              <a:t>$ ²le$ ²sac$ contiennent ²le même nombre de bille$. </a:t>
            </a:r>
          </a:p>
          <a:p>
            <a:r>
              <a:rPr lang="fr-FR" sz="2400" dirty="0" smtClean="0">
                <a:latin typeface="Script cole" panose="00000400000000000000" pitchFamily="2" charset="0"/>
              </a:rPr>
              <a:t>C</a:t>
            </a:r>
            <a:r>
              <a:rPr lang="fr-FR" sz="2400" dirty="0" smtClean="0">
                <a:latin typeface="Cursive standard" pitchFamily="2" charset="0"/>
              </a:rPr>
              <a:t>ombien y a-t-il de ²bille$ en tout ?</a:t>
            </a:r>
            <a:endParaRPr lang="fr-FR" sz="2400" dirty="0">
              <a:latin typeface="Cursive standard" pitchFamily="2" charset="0"/>
            </a:endParaRPr>
          </a:p>
        </p:txBody>
      </p:sp>
      <p:sp>
        <p:nvSpPr>
          <p:cNvPr id="57" name="Rectangle 56"/>
          <p:cNvSpPr/>
          <p:nvPr/>
        </p:nvSpPr>
        <p:spPr>
          <a:xfrm>
            <a:off x="306140" y="5957843"/>
            <a:ext cx="2226754" cy="440432"/>
          </a:xfrm>
          <a:prstGeom prst="rect">
            <a:avLst/>
          </a:prstGeom>
          <a:solidFill>
            <a:srgbClr val="FFEEB9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8" name="Rectangle 57"/>
          <p:cNvSpPr/>
          <p:nvPr/>
        </p:nvSpPr>
        <p:spPr>
          <a:xfrm>
            <a:off x="8160506" y="5940871"/>
            <a:ext cx="2226754" cy="440432"/>
          </a:xfrm>
          <a:prstGeom prst="rect">
            <a:avLst/>
          </a:prstGeom>
          <a:solidFill>
            <a:srgbClr val="FFEEB9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9" name="Rectangle 58"/>
          <p:cNvSpPr/>
          <p:nvPr/>
        </p:nvSpPr>
        <p:spPr>
          <a:xfrm>
            <a:off x="2831914" y="5960138"/>
            <a:ext cx="2226754" cy="440432"/>
          </a:xfrm>
          <a:prstGeom prst="rect">
            <a:avLst/>
          </a:prstGeom>
          <a:solidFill>
            <a:srgbClr val="FFEEB9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60" name="Picture 7"/>
          <p:cNvPicPr>
            <a:picLocks noChangeAspect="1" noChangeArrowheads="1"/>
          </p:cNvPicPr>
          <p:nvPr/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479" y="5902907"/>
            <a:ext cx="531699" cy="5316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" name="Rectangle 60"/>
          <p:cNvSpPr/>
          <p:nvPr/>
        </p:nvSpPr>
        <p:spPr>
          <a:xfrm>
            <a:off x="5667283" y="5948540"/>
            <a:ext cx="2226754" cy="440432"/>
          </a:xfrm>
          <a:prstGeom prst="rect">
            <a:avLst/>
          </a:prstGeom>
          <a:solidFill>
            <a:srgbClr val="FFEEB9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62" name="Picture 7"/>
          <p:cNvPicPr>
            <a:picLocks noChangeAspect="1" noChangeArrowheads="1"/>
          </p:cNvPicPr>
          <p:nvPr/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6622" y="5893604"/>
            <a:ext cx="531699" cy="5316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3" name="Picture 12"/>
          <p:cNvPicPr>
            <a:picLocks noChangeAspect="1" noChangeArrowheads="1"/>
          </p:cNvPicPr>
          <p:nvPr/>
        </p:nvPicPr>
        <p:blipFill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2826" y="5777301"/>
            <a:ext cx="638874" cy="6967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4" name="Picture 12"/>
          <p:cNvPicPr>
            <a:picLocks noChangeAspect="1" noChangeArrowheads="1"/>
          </p:cNvPicPr>
          <p:nvPr/>
        </p:nvPicPr>
        <p:blipFill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9442" y="5812690"/>
            <a:ext cx="638874" cy="6967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67784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Rectangle 35"/>
          <p:cNvSpPr/>
          <p:nvPr/>
        </p:nvSpPr>
        <p:spPr>
          <a:xfrm>
            <a:off x="1213129" y="6588944"/>
            <a:ext cx="1008112" cy="828304"/>
          </a:xfrm>
          <a:prstGeom prst="rect">
            <a:avLst/>
          </a:prstGeom>
          <a:solidFill>
            <a:srgbClr val="FFEEB9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b="1" dirty="0" smtClean="0">
                <a:solidFill>
                  <a:schemeClr val="bg1">
                    <a:lumMod val="65000"/>
                  </a:schemeClr>
                </a:solidFill>
                <a:latin typeface="Script cole" panose="00000400000000000000" pitchFamily="2" charset="0"/>
              </a:rPr>
              <a:t>16</a:t>
            </a:r>
            <a:endParaRPr lang="fr-FR" sz="4400" b="1" dirty="0">
              <a:solidFill>
                <a:schemeClr val="bg1">
                  <a:lumMod val="65000"/>
                </a:schemeClr>
              </a:solidFill>
              <a:latin typeface="Script cole" panose="00000400000000000000" pitchFamily="2" charset="0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162124" y="6588944"/>
            <a:ext cx="1008112" cy="828304"/>
          </a:xfrm>
          <a:prstGeom prst="rect">
            <a:avLst/>
          </a:prstGeom>
          <a:solidFill>
            <a:srgbClr val="FFEEB9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b="1" dirty="0" smtClean="0">
                <a:solidFill>
                  <a:schemeClr val="bg1">
                    <a:lumMod val="65000"/>
                  </a:schemeClr>
                </a:solidFill>
                <a:latin typeface="Script cole" panose="00000400000000000000" pitchFamily="2" charset="0"/>
              </a:rPr>
              <a:t>15</a:t>
            </a:r>
            <a:endParaRPr lang="fr-FR" sz="4400" b="1" dirty="0">
              <a:solidFill>
                <a:schemeClr val="bg1">
                  <a:lumMod val="65000"/>
                </a:schemeClr>
              </a:solidFill>
              <a:latin typeface="Script cole" panose="00000400000000000000" pitchFamily="2" charset="0"/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5490716" y="6588944"/>
            <a:ext cx="1008112" cy="828304"/>
          </a:xfrm>
          <a:prstGeom prst="rect">
            <a:avLst/>
          </a:prstGeom>
          <a:solidFill>
            <a:srgbClr val="FFEEB9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b="1" dirty="0" smtClean="0">
                <a:solidFill>
                  <a:schemeClr val="tx1"/>
                </a:solidFill>
                <a:latin typeface="Script cole" panose="00000400000000000000" pitchFamily="2" charset="0"/>
              </a:rPr>
              <a:t>18</a:t>
            </a:r>
            <a:endParaRPr lang="fr-FR" sz="4400" b="1" dirty="0">
              <a:solidFill>
                <a:schemeClr val="tx1"/>
              </a:solidFill>
              <a:latin typeface="Script cole" panose="00000400000000000000" pitchFamily="2" charset="0"/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2286267" y="6588943"/>
            <a:ext cx="1008112" cy="828304"/>
          </a:xfrm>
          <a:prstGeom prst="rect">
            <a:avLst/>
          </a:prstGeom>
          <a:solidFill>
            <a:srgbClr val="FFEEB9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b="1" dirty="0" smtClean="0">
                <a:solidFill>
                  <a:schemeClr val="tx1"/>
                </a:solidFill>
                <a:latin typeface="Script cole" panose="00000400000000000000" pitchFamily="2" charset="0"/>
              </a:rPr>
              <a:t>17</a:t>
            </a:r>
            <a:endParaRPr lang="fr-FR" sz="4400" b="1" dirty="0">
              <a:solidFill>
                <a:schemeClr val="tx1"/>
              </a:solidFill>
              <a:latin typeface="Script cole" panose="00000400000000000000" pitchFamily="2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4375873" y="180231"/>
            <a:ext cx="826811" cy="700861"/>
          </a:xfrm>
          <a:prstGeom prst="rect">
            <a:avLst/>
          </a:prstGeom>
          <a:solidFill>
            <a:srgbClr val="FFEEB9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4" name="Rectangle 23"/>
          <p:cNvSpPr/>
          <p:nvPr/>
        </p:nvSpPr>
        <p:spPr>
          <a:xfrm>
            <a:off x="162124" y="188663"/>
            <a:ext cx="826811" cy="700861"/>
          </a:xfrm>
          <a:prstGeom prst="rect">
            <a:avLst/>
          </a:prstGeom>
          <a:solidFill>
            <a:srgbClr val="FFEEB9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Rectangle 3"/>
          <p:cNvSpPr/>
          <p:nvPr/>
        </p:nvSpPr>
        <p:spPr>
          <a:xfrm>
            <a:off x="162124" y="180231"/>
            <a:ext cx="5040560" cy="7237016"/>
          </a:xfrm>
          <a:prstGeom prst="rect">
            <a:avLst/>
          </a:prstGeom>
          <a:noFill/>
          <a:ln w="762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Rectangle 8"/>
          <p:cNvSpPr/>
          <p:nvPr/>
        </p:nvSpPr>
        <p:spPr>
          <a:xfrm>
            <a:off x="306140" y="1727802"/>
            <a:ext cx="4752528" cy="3997045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159" y="297503"/>
            <a:ext cx="642578" cy="4831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27" r="11046" b="-8014"/>
          <a:stretch/>
        </p:blipFill>
        <p:spPr bwMode="auto">
          <a:xfrm>
            <a:off x="4417545" y="276662"/>
            <a:ext cx="674783" cy="6051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" name="Rectangle 25"/>
          <p:cNvSpPr/>
          <p:nvPr/>
        </p:nvSpPr>
        <p:spPr>
          <a:xfrm>
            <a:off x="9704465" y="180231"/>
            <a:ext cx="826811" cy="700861"/>
          </a:xfrm>
          <a:prstGeom prst="rect">
            <a:avLst/>
          </a:prstGeom>
          <a:solidFill>
            <a:srgbClr val="FFEEB9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7" name="Rectangle 26"/>
          <p:cNvSpPr/>
          <p:nvPr/>
        </p:nvSpPr>
        <p:spPr>
          <a:xfrm>
            <a:off x="5490716" y="188663"/>
            <a:ext cx="826811" cy="700861"/>
          </a:xfrm>
          <a:prstGeom prst="rect">
            <a:avLst/>
          </a:prstGeom>
          <a:solidFill>
            <a:srgbClr val="FFEEB9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8" name="Rectangle 27"/>
          <p:cNvSpPr/>
          <p:nvPr/>
        </p:nvSpPr>
        <p:spPr>
          <a:xfrm>
            <a:off x="5490716" y="180231"/>
            <a:ext cx="5040560" cy="7237016"/>
          </a:xfrm>
          <a:prstGeom prst="rect">
            <a:avLst/>
          </a:prstGeom>
          <a:noFill/>
          <a:ln w="762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1" name="Rectangle 30"/>
          <p:cNvSpPr/>
          <p:nvPr/>
        </p:nvSpPr>
        <p:spPr>
          <a:xfrm>
            <a:off x="5634732" y="1720199"/>
            <a:ext cx="4752528" cy="4006800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37" name="Picture 8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96581" y="297503"/>
            <a:ext cx="642578" cy="4831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" name="Picture 9"/>
          <p:cNvPicPr>
            <a:picLocks noChangeAspect="1" noChangeArrowheads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27" r="11046" b="-8014"/>
          <a:stretch/>
        </p:blipFill>
        <p:spPr bwMode="auto">
          <a:xfrm>
            <a:off x="5548023" y="266716"/>
            <a:ext cx="674783" cy="6051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480" y="1782852"/>
            <a:ext cx="646690" cy="942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 b="50000"/>
          <a:stretch/>
        </p:blipFill>
        <p:spPr bwMode="auto">
          <a:xfrm>
            <a:off x="5750133" y="1809145"/>
            <a:ext cx="774619" cy="7746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" name="Rectangle 40"/>
          <p:cNvSpPr/>
          <p:nvPr/>
        </p:nvSpPr>
        <p:spPr>
          <a:xfrm>
            <a:off x="1951246" y="1101406"/>
            <a:ext cx="776515" cy="4860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000" b="1" dirty="0" smtClean="0">
                <a:solidFill>
                  <a:schemeClr val="tx1"/>
                </a:solidFill>
                <a:latin typeface="Cursive Dumont maternelle gras" pitchFamily="50" charset="0"/>
              </a:rPr>
              <a:t>17</a:t>
            </a:r>
            <a:endParaRPr lang="fr-FR" sz="4000" b="1" dirty="0">
              <a:solidFill>
                <a:schemeClr val="tx1"/>
              </a:solidFill>
              <a:latin typeface="Cursive Dumont maternelle gras" pitchFamily="50" charset="0"/>
            </a:endParaRPr>
          </a:p>
        </p:txBody>
      </p:sp>
      <p:pic>
        <p:nvPicPr>
          <p:cNvPr id="42" name="Picture 7"/>
          <p:cNvPicPr>
            <a:picLocks noChangeAspect="1" noChangeArrowheads="1"/>
          </p:cNvPicPr>
          <p:nvPr/>
        </p:nvPicPr>
        <p:blipFill rotWithShape="1"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2040"/>
          <a:stretch/>
        </p:blipFill>
        <p:spPr bwMode="auto">
          <a:xfrm>
            <a:off x="689825" y="755992"/>
            <a:ext cx="1189413" cy="9146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3" name="Picture 10"/>
          <p:cNvPicPr>
            <a:picLocks noChangeAspect="1" noChangeArrowheads="1"/>
          </p:cNvPicPr>
          <p:nvPr/>
        </p:nvPicPr>
        <p:blipFill rotWithShape="1"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034" r="58660"/>
          <a:stretch/>
        </p:blipFill>
        <p:spPr bwMode="auto">
          <a:xfrm>
            <a:off x="6018417" y="981184"/>
            <a:ext cx="1349616" cy="6667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4" name="Picture 5"/>
          <p:cNvPicPr>
            <a:picLocks noChangeAspect="1" noChangeArrowheads="1"/>
          </p:cNvPicPr>
          <p:nvPr/>
        </p:nvPicPr>
        <p:blipFill rotWithShape="1"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990" r="37434"/>
          <a:stretch/>
        </p:blipFill>
        <p:spPr bwMode="auto">
          <a:xfrm>
            <a:off x="2799769" y="913287"/>
            <a:ext cx="1896915" cy="7346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5" name="Rectangle 44"/>
          <p:cNvSpPr/>
          <p:nvPr/>
        </p:nvSpPr>
        <p:spPr>
          <a:xfrm>
            <a:off x="7368033" y="1085161"/>
            <a:ext cx="776515" cy="4860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000" b="1" dirty="0" smtClean="0">
                <a:solidFill>
                  <a:schemeClr val="tx1"/>
                </a:solidFill>
                <a:latin typeface="Cursive Dumont maternelle gras" pitchFamily="50" charset="0"/>
              </a:rPr>
              <a:t>18</a:t>
            </a:r>
            <a:endParaRPr lang="fr-FR" sz="4000" b="1" dirty="0">
              <a:solidFill>
                <a:schemeClr val="tx1"/>
              </a:solidFill>
              <a:latin typeface="Cursive Dumont maternelle gras" pitchFamily="50" charset="0"/>
            </a:endParaRPr>
          </a:p>
        </p:txBody>
      </p:sp>
      <p:pic>
        <p:nvPicPr>
          <p:cNvPr id="46" name="Picture 5"/>
          <p:cNvPicPr>
            <a:picLocks noChangeAspect="1" noChangeArrowheads="1"/>
          </p:cNvPicPr>
          <p:nvPr/>
        </p:nvPicPr>
        <p:blipFill rotWithShape="1"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990" r="37434"/>
          <a:stretch/>
        </p:blipFill>
        <p:spPr bwMode="auto">
          <a:xfrm>
            <a:off x="8136717" y="896016"/>
            <a:ext cx="1896915" cy="7346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7" name="ZoneTexte 46"/>
          <p:cNvSpPr txBox="1"/>
          <p:nvPr/>
        </p:nvSpPr>
        <p:spPr>
          <a:xfrm>
            <a:off x="450156" y="2253961"/>
            <a:ext cx="4608512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000" dirty="0" smtClean="0">
                <a:latin typeface="Cursive standard" pitchFamily="2" charset="0"/>
              </a:rPr>
              <a:t>	</a:t>
            </a:r>
            <a:r>
              <a:rPr lang="fr-FR" sz="4400" dirty="0" smtClean="0">
                <a:latin typeface="Cursive standard" pitchFamily="2" charset="0"/>
              </a:rPr>
              <a:t>Quelle$ ²sont ²le$ deux ²sœur$ qui ont ²la meilleure </a:t>
            </a:r>
          </a:p>
          <a:p>
            <a:r>
              <a:rPr lang="fr-FR" sz="4400" dirty="0" smtClean="0">
                <a:latin typeface="Cursive standard" pitchFamily="2" charset="0"/>
              </a:rPr>
              <a:t>vue ?</a:t>
            </a:r>
            <a:endParaRPr lang="fr-FR" sz="4400" dirty="0">
              <a:latin typeface="Cursive standard" pitchFamily="2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8470" y="3924647"/>
            <a:ext cx="1392538" cy="17165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8" name="ZoneTexte 47"/>
          <p:cNvSpPr txBox="1"/>
          <p:nvPr/>
        </p:nvSpPr>
        <p:spPr>
          <a:xfrm>
            <a:off x="8741700" y="6999995"/>
            <a:ext cx="164556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dirty="0" smtClean="0">
                <a:solidFill>
                  <a:schemeClr val="bg1">
                    <a:lumMod val="50000"/>
                  </a:schemeClr>
                </a:solidFill>
                <a:latin typeface="Cursive standard" pitchFamily="2" charset="0"/>
              </a:rPr>
              <a:t>… ²le$ ²soeur$ ²jumelle$</a:t>
            </a:r>
            <a:endParaRPr lang="fr-FR" sz="1200" dirty="0">
              <a:solidFill>
                <a:schemeClr val="bg1">
                  <a:lumMod val="50000"/>
                </a:schemeClr>
              </a:solidFill>
              <a:latin typeface="Cursive standard" pitchFamily="2" charset="0"/>
            </a:endParaRPr>
          </a:p>
        </p:txBody>
      </p:sp>
      <p:sp>
        <p:nvSpPr>
          <p:cNvPr id="49" name="Rectangle 48"/>
          <p:cNvSpPr/>
          <p:nvPr/>
        </p:nvSpPr>
        <p:spPr>
          <a:xfrm>
            <a:off x="306140" y="5957843"/>
            <a:ext cx="2226754" cy="440432"/>
          </a:xfrm>
          <a:prstGeom prst="rect">
            <a:avLst/>
          </a:prstGeom>
          <a:solidFill>
            <a:srgbClr val="FFEEB9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0" name="Rectangle 49"/>
          <p:cNvSpPr/>
          <p:nvPr/>
        </p:nvSpPr>
        <p:spPr>
          <a:xfrm>
            <a:off x="8160506" y="5940871"/>
            <a:ext cx="2226754" cy="440432"/>
          </a:xfrm>
          <a:prstGeom prst="rect">
            <a:avLst/>
          </a:prstGeom>
          <a:solidFill>
            <a:srgbClr val="FFEEB9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1" name="Rectangle 50"/>
          <p:cNvSpPr/>
          <p:nvPr/>
        </p:nvSpPr>
        <p:spPr>
          <a:xfrm>
            <a:off x="2831914" y="5960138"/>
            <a:ext cx="2226754" cy="440432"/>
          </a:xfrm>
          <a:prstGeom prst="rect">
            <a:avLst/>
          </a:prstGeom>
          <a:solidFill>
            <a:srgbClr val="FFEEB9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52" name="Picture 7"/>
          <p:cNvPicPr>
            <a:picLocks noChangeAspect="1" noChangeArrowheads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479" y="5902907"/>
            <a:ext cx="531699" cy="5316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3" name="Rectangle 52"/>
          <p:cNvSpPr/>
          <p:nvPr/>
        </p:nvSpPr>
        <p:spPr>
          <a:xfrm>
            <a:off x="5667283" y="5948540"/>
            <a:ext cx="2226754" cy="440432"/>
          </a:xfrm>
          <a:prstGeom prst="rect">
            <a:avLst/>
          </a:prstGeom>
          <a:solidFill>
            <a:srgbClr val="FFEEB9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54" name="Picture 7"/>
          <p:cNvPicPr>
            <a:picLocks noChangeAspect="1" noChangeArrowheads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6622" y="5893604"/>
            <a:ext cx="531699" cy="5316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5" name="Picture 12"/>
          <p:cNvPicPr>
            <a:picLocks noChangeAspect="1" noChangeArrowheads="1"/>
          </p:cNvPicPr>
          <p:nvPr/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2826" y="5777301"/>
            <a:ext cx="638874" cy="6967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6" name="Picture 12"/>
          <p:cNvPicPr>
            <a:picLocks noChangeAspect="1" noChangeArrowheads="1"/>
          </p:cNvPicPr>
          <p:nvPr/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9442" y="5812690"/>
            <a:ext cx="638874" cy="6967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7" name="ZoneTexte 56"/>
          <p:cNvSpPr txBox="1"/>
          <p:nvPr/>
        </p:nvSpPr>
        <p:spPr>
          <a:xfrm>
            <a:off x="5776308" y="2577608"/>
            <a:ext cx="4610951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 smtClean="0">
                <a:latin typeface="Script cole" panose="00000400000000000000" pitchFamily="2" charset="0"/>
              </a:rPr>
              <a:t>J</a:t>
            </a:r>
            <a:r>
              <a:rPr lang="fr-FR" sz="3200" dirty="0" smtClean="0">
                <a:latin typeface="Cursive standard" pitchFamily="2" charset="0"/>
              </a:rPr>
              <a:t>e ²sui$ ²blonde</a:t>
            </a:r>
            <a:r>
              <a:rPr lang="fr-FR" sz="3200" dirty="0" smtClean="0">
                <a:latin typeface="Script cole" panose="00000400000000000000" pitchFamily="2" charset="0"/>
              </a:rPr>
              <a:t>.</a:t>
            </a:r>
          </a:p>
          <a:p>
            <a:r>
              <a:rPr lang="fr-FR" sz="3200" dirty="0" smtClean="0">
                <a:latin typeface="Script cole" panose="00000400000000000000" pitchFamily="2" charset="0"/>
              </a:rPr>
              <a:t>J</a:t>
            </a:r>
            <a:r>
              <a:rPr lang="fr-FR" sz="3200" dirty="0" smtClean="0">
                <a:latin typeface="Cursive standard" pitchFamily="2" charset="0"/>
              </a:rPr>
              <a:t>e ²sui$ ²rentrée dan$ ²une maison ²inconnue.</a:t>
            </a:r>
          </a:p>
          <a:p>
            <a:r>
              <a:rPr lang="fr-FR" sz="3200" dirty="0" smtClean="0">
                <a:latin typeface="Script cole" panose="00000400000000000000" pitchFamily="2" charset="0"/>
              </a:rPr>
              <a:t>J</a:t>
            </a:r>
            <a:r>
              <a:rPr lang="fr-FR" sz="3200" dirty="0" smtClean="0">
                <a:latin typeface="Cursive standard" pitchFamily="2" charset="0"/>
              </a:rPr>
              <a:t>’ai mangé dan$ ²le$ 3 ²bol$.</a:t>
            </a:r>
          </a:p>
          <a:p>
            <a:r>
              <a:rPr lang="fr-FR" sz="3200" dirty="0" smtClean="0">
                <a:latin typeface="Script cole" panose="00000400000000000000" pitchFamily="2" charset="0"/>
              </a:rPr>
              <a:t>J</a:t>
            </a:r>
            <a:r>
              <a:rPr lang="fr-FR" sz="3200" dirty="0" smtClean="0">
                <a:latin typeface="Cursive standard" pitchFamily="2" charset="0"/>
              </a:rPr>
              <a:t>e me ²sui$ endormie.</a:t>
            </a:r>
          </a:p>
          <a:p>
            <a:r>
              <a:rPr lang="fr-FR" sz="3200" dirty="0" smtClean="0">
                <a:latin typeface="Script cole" panose="00000400000000000000" pitchFamily="2" charset="0"/>
              </a:rPr>
              <a:t>Q</a:t>
            </a:r>
            <a:r>
              <a:rPr lang="fr-FR" sz="3200" dirty="0" smtClean="0">
                <a:latin typeface="Cursive standard" pitchFamily="2" charset="0"/>
              </a:rPr>
              <a:t>ui ²sui$-²je ?</a:t>
            </a:r>
            <a:endParaRPr lang="fr-FR" sz="3200" dirty="0">
              <a:latin typeface="Cursive standard" pitchFamily="2" charset="0"/>
            </a:endParaRP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87422" y="4770242"/>
            <a:ext cx="1034085" cy="7886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12331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Rectangle 43"/>
          <p:cNvSpPr/>
          <p:nvPr/>
        </p:nvSpPr>
        <p:spPr>
          <a:xfrm>
            <a:off x="5516510" y="6588943"/>
            <a:ext cx="1008112" cy="828304"/>
          </a:xfrm>
          <a:prstGeom prst="rect">
            <a:avLst/>
          </a:prstGeom>
          <a:solidFill>
            <a:srgbClr val="FFEEB9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b="1" dirty="0" smtClean="0">
                <a:solidFill>
                  <a:schemeClr val="tx1"/>
                </a:solidFill>
                <a:latin typeface="Script cole" panose="00000400000000000000" pitchFamily="2" charset="0"/>
              </a:rPr>
              <a:t>21</a:t>
            </a:r>
            <a:endParaRPr lang="fr-FR" sz="4400" b="1" dirty="0">
              <a:solidFill>
                <a:schemeClr val="tx1"/>
              </a:solidFill>
              <a:latin typeface="Script cole" panose="00000400000000000000" pitchFamily="2" charset="0"/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1213129" y="6574259"/>
            <a:ext cx="1008112" cy="828304"/>
          </a:xfrm>
          <a:prstGeom prst="rect">
            <a:avLst/>
          </a:prstGeom>
          <a:solidFill>
            <a:srgbClr val="FFEEB9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b="1" dirty="0" smtClean="0">
                <a:solidFill>
                  <a:schemeClr val="tx1"/>
                </a:solidFill>
                <a:latin typeface="Script cole" panose="00000400000000000000" pitchFamily="2" charset="0"/>
              </a:rPr>
              <a:t>20</a:t>
            </a:r>
            <a:endParaRPr lang="fr-FR" sz="4400" b="1" dirty="0">
              <a:solidFill>
                <a:schemeClr val="tx1"/>
              </a:solidFill>
              <a:latin typeface="Script cole" panose="00000400000000000000" pitchFamily="2" charset="0"/>
            </a:endParaRPr>
          </a:p>
        </p:txBody>
      </p:sp>
      <p:sp>
        <p:nvSpPr>
          <p:cNvPr id="45" name="Rectangle 44"/>
          <p:cNvSpPr/>
          <p:nvPr/>
        </p:nvSpPr>
        <p:spPr>
          <a:xfrm>
            <a:off x="162124" y="6574259"/>
            <a:ext cx="1008112" cy="828304"/>
          </a:xfrm>
          <a:prstGeom prst="rect">
            <a:avLst/>
          </a:prstGeom>
          <a:solidFill>
            <a:srgbClr val="FFEEB9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b="1" dirty="0" smtClean="0">
                <a:solidFill>
                  <a:schemeClr val="bg1">
                    <a:lumMod val="65000"/>
                  </a:schemeClr>
                </a:solidFill>
                <a:latin typeface="Script cole" panose="00000400000000000000" pitchFamily="2" charset="0"/>
              </a:rPr>
              <a:t>19</a:t>
            </a:r>
            <a:endParaRPr lang="fr-FR" sz="4400" b="1" dirty="0">
              <a:solidFill>
                <a:schemeClr val="bg1">
                  <a:lumMod val="65000"/>
                </a:schemeClr>
              </a:solidFill>
              <a:latin typeface="Script cole" panose="00000400000000000000" pitchFamily="2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4375873" y="180231"/>
            <a:ext cx="826811" cy="700861"/>
          </a:xfrm>
          <a:prstGeom prst="rect">
            <a:avLst/>
          </a:prstGeom>
          <a:solidFill>
            <a:srgbClr val="FFEEB9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4" name="Rectangle 23"/>
          <p:cNvSpPr/>
          <p:nvPr/>
        </p:nvSpPr>
        <p:spPr>
          <a:xfrm>
            <a:off x="162124" y="188663"/>
            <a:ext cx="826811" cy="700861"/>
          </a:xfrm>
          <a:prstGeom prst="rect">
            <a:avLst/>
          </a:prstGeom>
          <a:solidFill>
            <a:srgbClr val="FFEEB9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Rectangle 3"/>
          <p:cNvSpPr/>
          <p:nvPr/>
        </p:nvSpPr>
        <p:spPr>
          <a:xfrm>
            <a:off x="162124" y="180231"/>
            <a:ext cx="5040560" cy="7237016"/>
          </a:xfrm>
          <a:prstGeom prst="rect">
            <a:avLst/>
          </a:prstGeom>
          <a:noFill/>
          <a:ln w="762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Rectangle 8"/>
          <p:cNvSpPr/>
          <p:nvPr/>
        </p:nvSpPr>
        <p:spPr>
          <a:xfrm>
            <a:off x="333027" y="1718047"/>
            <a:ext cx="4752528" cy="4006800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159" y="297503"/>
            <a:ext cx="642578" cy="4831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27" r="11046" b="-8014"/>
          <a:stretch/>
        </p:blipFill>
        <p:spPr bwMode="auto">
          <a:xfrm>
            <a:off x="4417545" y="276662"/>
            <a:ext cx="674783" cy="6051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" name="Rectangle 25"/>
          <p:cNvSpPr/>
          <p:nvPr/>
        </p:nvSpPr>
        <p:spPr>
          <a:xfrm>
            <a:off x="9704465" y="180231"/>
            <a:ext cx="826811" cy="700861"/>
          </a:xfrm>
          <a:prstGeom prst="rect">
            <a:avLst/>
          </a:prstGeom>
          <a:solidFill>
            <a:srgbClr val="FFEEB9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7" name="Rectangle 26"/>
          <p:cNvSpPr/>
          <p:nvPr/>
        </p:nvSpPr>
        <p:spPr>
          <a:xfrm>
            <a:off x="5490716" y="188663"/>
            <a:ext cx="826811" cy="700861"/>
          </a:xfrm>
          <a:prstGeom prst="rect">
            <a:avLst/>
          </a:prstGeom>
          <a:solidFill>
            <a:srgbClr val="FFEEB9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8" name="Rectangle 27"/>
          <p:cNvSpPr/>
          <p:nvPr/>
        </p:nvSpPr>
        <p:spPr>
          <a:xfrm>
            <a:off x="5490716" y="180231"/>
            <a:ext cx="5040560" cy="7237016"/>
          </a:xfrm>
          <a:prstGeom prst="rect">
            <a:avLst/>
          </a:prstGeom>
          <a:noFill/>
          <a:ln w="762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1" name="Rectangle 30"/>
          <p:cNvSpPr/>
          <p:nvPr/>
        </p:nvSpPr>
        <p:spPr>
          <a:xfrm>
            <a:off x="5634732" y="1693061"/>
            <a:ext cx="4752528" cy="4031786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37" name="Picture 8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96581" y="320180"/>
            <a:ext cx="642578" cy="4831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" name="Picture 9"/>
          <p:cNvPicPr>
            <a:picLocks noChangeAspect="1" noChangeArrowheads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27" r="11046" b="-8014"/>
          <a:stretch/>
        </p:blipFill>
        <p:spPr bwMode="auto">
          <a:xfrm>
            <a:off x="5548023" y="259200"/>
            <a:ext cx="674783" cy="6051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7" name="Picture 13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027" y="1801696"/>
            <a:ext cx="1209187" cy="6357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" name="Picture 11"/>
          <p:cNvPicPr>
            <a:picLocks noChangeAspect="1" noChangeArrowheads="1"/>
          </p:cNvPicPr>
          <p:nvPr/>
        </p:nvPicPr>
        <p:blipFill rotWithShape="1"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338" r="67770" b="12170"/>
          <a:stretch/>
        </p:blipFill>
        <p:spPr bwMode="auto">
          <a:xfrm>
            <a:off x="647853" y="977005"/>
            <a:ext cx="973389" cy="7160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9" name="Picture 12"/>
          <p:cNvPicPr>
            <a:picLocks noChangeAspect="1" noChangeArrowheads="1"/>
          </p:cNvPicPr>
          <p:nvPr/>
        </p:nvPicPr>
        <p:blipFill rotWithShape="1"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387" r="41607" b="17174"/>
          <a:stretch/>
        </p:blipFill>
        <p:spPr bwMode="auto">
          <a:xfrm>
            <a:off x="5831284" y="1041746"/>
            <a:ext cx="1844637" cy="4743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0" name="Rectangle 39"/>
          <p:cNvSpPr/>
          <p:nvPr/>
        </p:nvSpPr>
        <p:spPr>
          <a:xfrm>
            <a:off x="1909274" y="1030003"/>
            <a:ext cx="776515" cy="4860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000" b="1" dirty="0" smtClean="0">
                <a:solidFill>
                  <a:schemeClr val="tx1"/>
                </a:solidFill>
                <a:latin typeface="Cursive Dumont maternelle gras" pitchFamily="50" charset="0"/>
              </a:rPr>
              <a:t>20</a:t>
            </a:r>
            <a:endParaRPr lang="fr-FR" sz="4000" b="1" dirty="0">
              <a:solidFill>
                <a:schemeClr val="tx1"/>
              </a:solidFill>
              <a:latin typeface="Cursive Dumont maternelle gras" pitchFamily="50" charset="0"/>
            </a:endParaRPr>
          </a:p>
        </p:txBody>
      </p:sp>
      <p:pic>
        <p:nvPicPr>
          <p:cNvPr id="41" name="Picture 5"/>
          <p:cNvPicPr>
            <a:picLocks noChangeAspect="1" noChangeArrowheads="1"/>
          </p:cNvPicPr>
          <p:nvPr/>
        </p:nvPicPr>
        <p:blipFill rotWithShape="1"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990" r="37434"/>
          <a:stretch/>
        </p:blipFill>
        <p:spPr bwMode="auto">
          <a:xfrm>
            <a:off x="2757797" y="841884"/>
            <a:ext cx="1896915" cy="7346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2" name="Rectangle 41"/>
          <p:cNvSpPr/>
          <p:nvPr/>
        </p:nvSpPr>
        <p:spPr>
          <a:xfrm>
            <a:off x="7594306" y="1104398"/>
            <a:ext cx="776515" cy="4860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000" b="1" dirty="0" smtClean="0">
                <a:solidFill>
                  <a:schemeClr val="tx1"/>
                </a:solidFill>
                <a:latin typeface="Cursive Dumont maternelle gras" pitchFamily="50" charset="0"/>
              </a:rPr>
              <a:t>21</a:t>
            </a:r>
            <a:endParaRPr lang="fr-FR" sz="4000" b="1" dirty="0">
              <a:solidFill>
                <a:schemeClr val="tx1"/>
              </a:solidFill>
              <a:latin typeface="Cursive Dumont maternelle gras" pitchFamily="50" charset="0"/>
            </a:endParaRPr>
          </a:p>
        </p:txBody>
      </p:sp>
      <p:pic>
        <p:nvPicPr>
          <p:cNvPr id="46" name="Picture 5"/>
          <p:cNvPicPr>
            <a:picLocks noChangeAspect="1" noChangeArrowheads="1"/>
          </p:cNvPicPr>
          <p:nvPr/>
        </p:nvPicPr>
        <p:blipFill rotWithShape="1"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990" r="37434"/>
          <a:stretch/>
        </p:blipFill>
        <p:spPr bwMode="auto">
          <a:xfrm>
            <a:off x="8315750" y="894138"/>
            <a:ext cx="1951433" cy="7558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2" name="Picture 2"/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537" t="19231" r="10558" b="10564"/>
          <a:stretch/>
        </p:blipFill>
        <p:spPr bwMode="auto">
          <a:xfrm>
            <a:off x="6345405" y="2437494"/>
            <a:ext cx="3940690" cy="26970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ZoneTexte 1"/>
          <p:cNvSpPr txBox="1"/>
          <p:nvPr/>
        </p:nvSpPr>
        <p:spPr>
          <a:xfrm>
            <a:off x="8430605" y="4140671"/>
            <a:ext cx="864096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latin typeface="Cursive standard" pitchFamily="2" charset="0"/>
              </a:rPr>
              <a:t>farine</a:t>
            </a:r>
            <a:endParaRPr lang="fr-FR" dirty="0">
              <a:latin typeface="Cursive standard" pitchFamily="2" charset="0"/>
            </a:endParaRPr>
          </a:p>
        </p:txBody>
      </p:sp>
      <p:pic>
        <p:nvPicPr>
          <p:cNvPr id="47" name="Picture 16"/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68" r="13515"/>
          <a:stretch/>
        </p:blipFill>
        <p:spPr bwMode="auto">
          <a:xfrm>
            <a:off x="5700887" y="1819624"/>
            <a:ext cx="1233279" cy="10867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9" name="Rectangle 48"/>
          <p:cNvSpPr/>
          <p:nvPr/>
        </p:nvSpPr>
        <p:spPr>
          <a:xfrm>
            <a:off x="306140" y="5957843"/>
            <a:ext cx="2226754" cy="440432"/>
          </a:xfrm>
          <a:prstGeom prst="rect">
            <a:avLst/>
          </a:prstGeom>
          <a:solidFill>
            <a:srgbClr val="FFEEB9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0" name="Rectangle 49"/>
          <p:cNvSpPr/>
          <p:nvPr/>
        </p:nvSpPr>
        <p:spPr>
          <a:xfrm>
            <a:off x="8160506" y="5940871"/>
            <a:ext cx="2226754" cy="440432"/>
          </a:xfrm>
          <a:prstGeom prst="rect">
            <a:avLst/>
          </a:prstGeom>
          <a:solidFill>
            <a:srgbClr val="FFEEB9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1" name="Rectangle 50"/>
          <p:cNvSpPr/>
          <p:nvPr/>
        </p:nvSpPr>
        <p:spPr>
          <a:xfrm>
            <a:off x="2831914" y="5960138"/>
            <a:ext cx="2226754" cy="440432"/>
          </a:xfrm>
          <a:prstGeom prst="rect">
            <a:avLst/>
          </a:prstGeom>
          <a:solidFill>
            <a:srgbClr val="FFEEB9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52" name="Picture 7"/>
          <p:cNvPicPr>
            <a:picLocks noChangeAspect="1" noChangeArrowheads="1"/>
          </p:cNvPicPr>
          <p:nvPr/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479" y="5902907"/>
            <a:ext cx="531699" cy="5316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3" name="Rectangle 52"/>
          <p:cNvSpPr/>
          <p:nvPr/>
        </p:nvSpPr>
        <p:spPr>
          <a:xfrm>
            <a:off x="5667283" y="5948540"/>
            <a:ext cx="2226754" cy="440432"/>
          </a:xfrm>
          <a:prstGeom prst="rect">
            <a:avLst/>
          </a:prstGeom>
          <a:solidFill>
            <a:srgbClr val="FFEEB9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54" name="Picture 7"/>
          <p:cNvPicPr>
            <a:picLocks noChangeAspect="1" noChangeArrowheads="1"/>
          </p:cNvPicPr>
          <p:nvPr/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6622" y="5893604"/>
            <a:ext cx="531699" cy="5316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5" name="Picture 12"/>
          <p:cNvPicPr>
            <a:picLocks noChangeAspect="1" noChangeArrowheads="1"/>
          </p:cNvPicPr>
          <p:nvPr/>
        </p:nvPicPr>
        <p:blipFill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2826" y="5777301"/>
            <a:ext cx="638874" cy="6967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6" name="Picture 12"/>
          <p:cNvPicPr>
            <a:picLocks noChangeAspect="1" noChangeArrowheads="1"/>
          </p:cNvPicPr>
          <p:nvPr/>
        </p:nvPicPr>
        <p:blipFill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9442" y="5812690"/>
            <a:ext cx="638874" cy="6967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2166" y="1997545"/>
            <a:ext cx="2143125" cy="214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7" name="ZoneTexte 56"/>
          <p:cNvSpPr txBox="1"/>
          <p:nvPr/>
        </p:nvSpPr>
        <p:spPr>
          <a:xfrm>
            <a:off x="647853" y="4367313"/>
            <a:ext cx="424297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 smtClean="0">
                <a:latin typeface="Script cole" panose="00000400000000000000" pitchFamily="2" charset="0"/>
              </a:rPr>
              <a:t>J</a:t>
            </a:r>
            <a:r>
              <a:rPr lang="fr-FR" sz="2400" dirty="0" smtClean="0">
                <a:latin typeface="Cursive standard" pitchFamily="2" charset="0"/>
              </a:rPr>
              <a:t>’ai 7 ²biscuits mais ²je veux en donner 3 à mon ²petit ²frère.</a:t>
            </a:r>
          </a:p>
          <a:p>
            <a:r>
              <a:rPr lang="fr-FR" sz="2400" dirty="0" smtClean="0">
                <a:latin typeface="Script cole" panose="00000400000000000000" pitchFamily="2" charset="0"/>
              </a:rPr>
              <a:t>C</a:t>
            </a:r>
            <a:r>
              <a:rPr lang="fr-FR" sz="2400" dirty="0" smtClean="0">
                <a:latin typeface="Cursive standard" pitchFamily="2" charset="0"/>
              </a:rPr>
              <a:t>ombien va-t-il m’en ²rester ?</a:t>
            </a:r>
            <a:endParaRPr lang="fr-FR" sz="2400" dirty="0">
              <a:latin typeface="Cursive standard" pitchFamily="2" charset="0"/>
            </a:endParaRPr>
          </a:p>
        </p:txBody>
      </p:sp>
      <p:sp>
        <p:nvSpPr>
          <p:cNvPr id="58" name="Rectangle 57"/>
          <p:cNvSpPr/>
          <p:nvPr/>
        </p:nvSpPr>
        <p:spPr>
          <a:xfrm>
            <a:off x="5633387" y="5502420"/>
            <a:ext cx="4737866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800" dirty="0" smtClean="0"/>
              <a:t>source : http://urlz.fr/7unA  -  Se faire rouler dans la farine</a:t>
            </a:r>
            <a:endParaRPr lang="fr-FR" sz="800" dirty="0"/>
          </a:p>
        </p:txBody>
      </p:sp>
    </p:spTree>
    <p:extLst>
      <p:ext uri="{BB962C8B-B14F-4D97-AF65-F5344CB8AC3E}">
        <p14:creationId xmlns:p14="http://schemas.microsoft.com/office/powerpoint/2010/main" val="1512866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Rectangle 39"/>
          <p:cNvSpPr/>
          <p:nvPr/>
        </p:nvSpPr>
        <p:spPr>
          <a:xfrm>
            <a:off x="2271088" y="6588943"/>
            <a:ext cx="1008112" cy="828304"/>
          </a:xfrm>
          <a:prstGeom prst="rect">
            <a:avLst/>
          </a:prstGeom>
          <a:solidFill>
            <a:srgbClr val="FFB66D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b="1" dirty="0" smtClean="0">
                <a:solidFill>
                  <a:schemeClr val="tx1"/>
                </a:solidFill>
                <a:latin typeface="Script cole" panose="00000400000000000000" pitchFamily="2" charset="0"/>
              </a:rPr>
              <a:t>24</a:t>
            </a:r>
            <a:endParaRPr lang="fr-FR" sz="4400" b="1" dirty="0">
              <a:solidFill>
                <a:schemeClr val="tx1"/>
              </a:solidFill>
              <a:latin typeface="Script cole" panose="00000400000000000000" pitchFamily="2" charset="0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162124" y="6588944"/>
            <a:ext cx="1008112" cy="828304"/>
          </a:xfrm>
          <a:prstGeom prst="rect">
            <a:avLst/>
          </a:prstGeom>
          <a:solidFill>
            <a:srgbClr val="FFEEB9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b="1" dirty="0" smtClean="0">
                <a:solidFill>
                  <a:schemeClr val="bg1">
                    <a:lumMod val="65000"/>
                  </a:schemeClr>
                </a:solidFill>
                <a:latin typeface="Script cole" panose="00000400000000000000" pitchFamily="2" charset="0"/>
              </a:rPr>
              <a:t>22</a:t>
            </a:r>
            <a:endParaRPr lang="fr-FR" sz="4400" b="1" dirty="0">
              <a:solidFill>
                <a:schemeClr val="bg1">
                  <a:lumMod val="65000"/>
                </a:schemeClr>
              </a:solidFill>
              <a:latin typeface="Script cole" panose="00000400000000000000" pitchFamily="2" charset="0"/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1213129" y="6588944"/>
            <a:ext cx="1008112" cy="828304"/>
          </a:xfrm>
          <a:prstGeom prst="rect">
            <a:avLst/>
          </a:prstGeom>
          <a:solidFill>
            <a:srgbClr val="FFB66D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b="1" dirty="0" smtClean="0">
                <a:solidFill>
                  <a:schemeClr val="bg1">
                    <a:lumMod val="65000"/>
                  </a:schemeClr>
                </a:solidFill>
                <a:latin typeface="Script cole" panose="00000400000000000000" pitchFamily="2" charset="0"/>
              </a:rPr>
              <a:t>23</a:t>
            </a:r>
            <a:endParaRPr lang="fr-FR" sz="4400" b="1" dirty="0">
              <a:solidFill>
                <a:schemeClr val="bg1">
                  <a:lumMod val="65000"/>
                </a:schemeClr>
              </a:solidFill>
              <a:latin typeface="Script cole" panose="00000400000000000000" pitchFamily="2" charset="0"/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5490716" y="6588944"/>
            <a:ext cx="1008112" cy="828304"/>
          </a:xfrm>
          <a:prstGeom prst="rect">
            <a:avLst/>
          </a:prstGeom>
          <a:solidFill>
            <a:srgbClr val="FFB66D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b="1" dirty="0" smtClean="0">
                <a:solidFill>
                  <a:schemeClr val="tx1"/>
                </a:solidFill>
                <a:latin typeface="Script cole" panose="00000400000000000000" pitchFamily="2" charset="0"/>
              </a:rPr>
              <a:t>25</a:t>
            </a:r>
            <a:endParaRPr lang="fr-FR" sz="4400" b="1" dirty="0">
              <a:solidFill>
                <a:schemeClr val="tx1"/>
              </a:solidFill>
              <a:latin typeface="Script cole" panose="00000400000000000000" pitchFamily="2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4375873" y="180231"/>
            <a:ext cx="826811" cy="700861"/>
          </a:xfrm>
          <a:prstGeom prst="rect">
            <a:avLst/>
          </a:prstGeom>
          <a:solidFill>
            <a:srgbClr val="FFB66D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4" name="Rectangle 23"/>
          <p:cNvSpPr/>
          <p:nvPr/>
        </p:nvSpPr>
        <p:spPr>
          <a:xfrm>
            <a:off x="162124" y="188663"/>
            <a:ext cx="826811" cy="700861"/>
          </a:xfrm>
          <a:prstGeom prst="rect">
            <a:avLst/>
          </a:prstGeom>
          <a:solidFill>
            <a:srgbClr val="FFB66D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Rectangle 3"/>
          <p:cNvSpPr/>
          <p:nvPr/>
        </p:nvSpPr>
        <p:spPr>
          <a:xfrm>
            <a:off x="162124" y="180231"/>
            <a:ext cx="5040560" cy="7237016"/>
          </a:xfrm>
          <a:prstGeom prst="rect">
            <a:avLst/>
          </a:prstGeom>
          <a:noFill/>
          <a:ln w="762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Rectangle 8"/>
          <p:cNvSpPr/>
          <p:nvPr/>
        </p:nvSpPr>
        <p:spPr>
          <a:xfrm>
            <a:off x="320327" y="1718047"/>
            <a:ext cx="4752528" cy="4006800"/>
          </a:xfrm>
          <a:prstGeom prst="rect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159" y="297503"/>
            <a:ext cx="642578" cy="4831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27" r="11046" b="-8014"/>
          <a:stretch/>
        </p:blipFill>
        <p:spPr bwMode="auto">
          <a:xfrm>
            <a:off x="4417545" y="276662"/>
            <a:ext cx="674783" cy="6051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" name="Rectangle 25"/>
          <p:cNvSpPr/>
          <p:nvPr/>
        </p:nvSpPr>
        <p:spPr>
          <a:xfrm>
            <a:off x="9704465" y="180231"/>
            <a:ext cx="826811" cy="700861"/>
          </a:xfrm>
          <a:prstGeom prst="rect">
            <a:avLst/>
          </a:prstGeom>
          <a:solidFill>
            <a:srgbClr val="FFB66D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7" name="Rectangle 26"/>
          <p:cNvSpPr/>
          <p:nvPr/>
        </p:nvSpPr>
        <p:spPr>
          <a:xfrm>
            <a:off x="5490716" y="188663"/>
            <a:ext cx="826811" cy="700861"/>
          </a:xfrm>
          <a:prstGeom prst="rect">
            <a:avLst/>
          </a:prstGeom>
          <a:solidFill>
            <a:srgbClr val="FFB66D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8" name="Rectangle 27"/>
          <p:cNvSpPr/>
          <p:nvPr/>
        </p:nvSpPr>
        <p:spPr>
          <a:xfrm>
            <a:off x="5490716" y="180231"/>
            <a:ext cx="5040560" cy="7237016"/>
          </a:xfrm>
          <a:prstGeom prst="rect">
            <a:avLst/>
          </a:prstGeom>
          <a:noFill/>
          <a:ln w="762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1" name="Rectangle 30"/>
          <p:cNvSpPr/>
          <p:nvPr/>
        </p:nvSpPr>
        <p:spPr>
          <a:xfrm>
            <a:off x="5634732" y="1718047"/>
            <a:ext cx="4752528" cy="4006800"/>
          </a:xfrm>
          <a:prstGeom prst="rect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37" name="Picture 8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96581" y="297503"/>
            <a:ext cx="642578" cy="4831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" name="Picture 9"/>
          <p:cNvPicPr>
            <a:picLocks noChangeAspect="1" noChangeArrowheads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27" r="11046" b="-8014"/>
          <a:stretch/>
        </p:blipFill>
        <p:spPr bwMode="auto">
          <a:xfrm>
            <a:off x="5548023" y="266716"/>
            <a:ext cx="674783" cy="6051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457" y="1782852"/>
            <a:ext cx="646690" cy="942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 b="50000"/>
          <a:stretch/>
        </p:blipFill>
        <p:spPr bwMode="auto">
          <a:xfrm>
            <a:off x="5724209" y="1808376"/>
            <a:ext cx="774619" cy="7746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" name="Rectangle 40"/>
          <p:cNvSpPr/>
          <p:nvPr/>
        </p:nvSpPr>
        <p:spPr>
          <a:xfrm>
            <a:off x="1951246" y="1101406"/>
            <a:ext cx="776515" cy="4860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000" b="1" dirty="0" smtClean="0">
                <a:solidFill>
                  <a:schemeClr val="tx1"/>
                </a:solidFill>
                <a:latin typeface="Cursive Dumont maternelle gras" pitchFamily="50" charset="0"/>
              </a:rPr>
              <a:t>24</a:t>
            </a:r>
            <a:endParaRPr lang="fr-FR" sz="4000" b="1" dirty="0">
              <a:solidFill>
                <a:schemeClr val="tx1"/>
              </a:solidFill>
              <a:latin typeface="Cursive Dumont maternelle gras" pitchFamily="50" charset="0"/>
            </a:endParaRPr>
          </a:p>
        </p:txBody>
      </p:sp>
      <p:pic>
        <p:nvPicPr>
          <p:cNvPr id="42" name="Picture 7"/>
          <p:cNvPicPr>
            <a:picLocks noChangeAspect="1" noChangeArrowheads="1"/>
          </p:cNvPicPr>
          <p:nvPr/>
        </p:nvPicPr>
        <p:blipFill rotWithShape="1"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2040"/>
          <a:stretch/>
        </p:blipFill>
        <p:spPr bwMode="auto">
          <a:xfrm>
            <a:off x="689825" y="755992"/>
            <a:ext cx="1189413" cy="9146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3" name="Picture 10"/>
          <p:cNvPicPr>
            <a:picLocks noChangeAspect="1" noChangeArrowheads="1"/>
          </p:cNvPicPr>
          <p:nvPr/>
        </p:nvPicPr>
        <p:blipFill rotWithShape="1"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034" r="58660"/>
          <a:stretch/>
        </p:blipFill>
        <p:spPr bwMode="auto">
          <a:xfrm>
            <a:off x="6018417" y="981184"/>
            <a:ext cx="1349616" cy="6667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4" name="Picture 5"/>
          <p:cNvPicPr>
            <a:picLocks noChangeAspect="1" noChangeArrowheads="1"/>
          </p:cNvPicPr>
          <p:nvPr/>
        </p:nvPicPr>
        <p:blipFill rotWithShape="1"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990" r="37434"/>
          <a:stretch/>
        </p:blipFill>
        <p:spPr bwMode="auto">
          <a:xfrm>
            <a:off x="2799769" y="913287"/>
            <a:ext cx="1896915" cy="7346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5" name="Rectangle 44"/>
          <p:cNvSpPr/>
          <p:nvPr/>
        </p:nvSpPr>
        <p:spPr>
          <a:xfrm>
            <a:off x="7368033" y="1085161"/>
            <a:ext cx="776515" cy="4860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000" b="1" dirty="0" smtClean="0">
                <a:solidFill>
                  <a:schemeClr val="tx1"/>
                </a:solidFill>
                <a:latin typeface="Cursive Dumont maternelle gras" pitchFamily="50" charset="0"/>
              </a:rPr>
              <a:t>25</a:t>
            </a:r>
            <a:endParaRPr lang="fr-FR" sz="4000" b="1" dirty="0">
              <a:solidFill>
                <a:schemeClr val="tx1"/>
              </a:solidFill>
              <a:latin typeface="Cursive Dumont maternelle gras" pitchFamily="50" charset="0"/>
            </a:endParaRPr>
          </a:p>
        </p:txBody>
      </p:sp>
      <p:pic>
        <p:nvPicPr>
          <p:cNvPr id="46" name="Picture 5"/>
          <p:cNvPicPr>
            <a:picLocks noChangeAspect="1" noChangeArrowheads="1"/>
          </p:cNvPicPr>
          <p:nvPr/>
        </p:nvPicPr>
        <p:blipFill rotWithShape="1"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990" r="37434"/>
          <a:stretch/>
        </p:blipFill>
        <p:spPr bwMode="auto">
          <a:xfrm>
            <a:off x="8136717" y="896016"/>
            <a:ext cx="1896915" cy="7346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7" name="ZoneTexte 46"/>
          <p:cNvSpPr txBox="1"/>
          <p:nvPr/>
        </p:nvSpPr>
        <p:spPr>
          <a:xfrm>
            <a:off x="423505" y="2195686"/>
            <a:ext cx="4608512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000" dirty="0" smtClean="0">
                <a:latin typeface="Cursive standard" pitchFamily="2" charset="0"/>
              </a:rPr>
              <a:t>	</a:t>
            </a:r>
            <a:r>
              <a:rPr lang="fr-FR" sz="3200" dirty="0" smtClean="0">
                <a:latin typeface="Script cole" panose="00000400000000000000" pitchFamily="2" charset="0"/>
              </a:rPr>
              <a:t>D</a:t>
            </a:r>
            <a:r>
              <a:rPr lang="fr-FR" sz="3200" dirty="0" smtClean="0">
                <a:latin typeface="Cursive standard" pitchFamily="2" charset="0"/>
              </a:rPr>
              <a:t>eux ²pomme$ de ²terre marchent ²sur ²un ²trottoir. </a:t>
            </a:r>
            <a:r>
              <a:rPr lang="fr-FR" sz="3200" dirty="0" smtClean="0">
                <a:latin typeface="Script cole" panose="00000400000000000000" pitchFamily="2" charset="0"/>
              </a:rPr>
              <a:t>U</a:t>
            </a:r>
            <a:r>
              <a:rPr lang="fr-FR" sz="3200" dirty="0" smtClean="0">
                <a:latin typeface="Cursive standard" pitchFamily="2" charset="0"/>
              </a:rPr>
              <a:t>ne ²pomme de ²terre ²se ²fait écraser. </a:t>
            </a:r>
          </a:p>
          <a:p>
            <a:r>
              <a:rPr lang="fr-FR" sz="3200" dirty="0" smtClean="0">
                <a:latin typeface="Script cole" panose="00000400000000000000" pitchFamily="2" charset="0"/>
              </a:rPr>
              <a:t>Q</a:t>
            </a:r>
            <a:r>
              <a:rPr lang="fr-FR" sz="3200" dirty="0" smtClean="0">
                <a:latin typeface="Cursive standard" pitchFamily="2" charset="0"/>
              </a:rPr>
              <a:t>ue dit ²la deuxième ²pomme de ²terre ?</a:t>
            </a:r>
            <a:endParaRPr lang="fr-FR" sz="3200" dirty="0">
              <a:latin typeface="Cursive standard" pitchFamily="2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3585" y="4232756"/>
            <a:ext cx="1502817" cy="15028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8" name="ZoneTexte 47"/>
          <p:cNvSpPr txBox="1"/>
          <p:nvPr/>
        </p:nvSpPr>
        <p:spPr>
          <a:xfrm>
            <a:off x="8741700" y="6999995"/>
            <a:ext cx="164556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dirty="0" smtClean="0">
                <a:solidFill>
                  <a:schemeClr val="bg1">
                    <a:lumMod val="50000"/>
                  </a:schemeClr>
                </a:solidFill>
                <a:latin typeface="Cursive standard" pitchFamily="2" charset="0"/>
              </a:rPr>
              <a:t>…  oh ²purée !!</a:t>
            </a:r>
            <a:endParaRPr lang="fr-FR" sz="1200" dirty="0">
              <a:solidFill>
                <a:schemeClr val="bg1">
                  <a:lumMod val="50000"/>
                </a:schemeClr>
              </a:solidFill>
              <a:latin typeface="Cursive standard" pitchFamily="2" charset="0"/>
            </a:endParaRPr>
          </a:p>
        </p:txBody>
      </p:sp>
      <p:sp>
        <p:nvSpPr>
          <p:cNvPr id="49" name="Rectangle 48"/>
          <p:cNvSpPr/>
          <p:nvPr/>
        </p:nvSpPr>
        <p:spPr>
          <a:xfrm>
            <a:off x="306140" y="5957843"/>
            <a:ext cx="2226754" cy="440432"/>
          </a:xfrm>
          <a:prstGeom prst="rect">
            <a:avLst/>
          </a:prstGeom>
          <a:solidFill>
            <a:srgbClr val="FFB66D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0" name="Rectangle 49"/>
          <p:cNvSpPr/>
          <p:nvPr/>
        </p:nvSpPr>
        <p:spPr>
          <a:xfrm>
            <a:off x="8160506" y="5940871"/>
            <a:ext cx="2226754" cy="440432"/>
          </a:xfrm>
          <a:prstGeom prst="rect">
            <a:avLst/>
          </a:prstGeom>
          <a:solidFill>
            <a:srgbClr val="FFB66D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1" name="Rectangle 50"/>
          <p:cNvSpPr/>
          <p:nvPr/>
        </p:nvSpPr>
        <p:spPr>
          <a:xfrm>
            <a:off x="2831914" y="5960138"/>
            <a:ext cx="2226754" cy="440432"/>
          </a:xfrm>
          <a:prstGeom prst="rect">
            <a:avLst/>
          </a:prstGeom>
          <a:solidFill>
            <a:srgbClr val="FFB66D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52" name="Picture 7"/>
          <p:cNvPicPr>
            <a:picLocks noChangeAspect="1" noChangeArrowheads="1"/>
          </p:cNvPicPr>
          <p:nvPr/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479" y="5902907"/>
            <a:ext cx="531699" cy="5316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3" name="Rectangle 52"/>
          <p:cNvSpPr/>
          <p:nvPr/>
        </p:nvSpPr>
        <p:spPr>
          <a:xfrm>
            <a:off x="5667283" y="5948540"/>
            <a:ext cx="2226754" cy="440432"/>
          </a:xfrm>
          <a:prstGeom prst="rect">
            <a:avLst/>
          </a:prstGeom>
          <a:solidFill>
            <a:srgbClr val="FFB66D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54" name="Picture 7"/>
          <p:cNvPicPr>
            <a:picLocks noChangeAspect="1" noChangeArrowheads="1"/>
          </p:cNvPicPr>
          <p:nvPr/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6622" y="5893604"/>
            <a:ext cx="531699" cy="5316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5" name="Picture 12"/>
          <p:cNvPicPr>
            <a:picLocks noChangeAspect="1" noChangeArrowheads="1"/>
          </p:cNvPicPr>
          <p:nvPr/>
        </p:nvPicPr>
        <p:blipFill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2826" y="5777301"/>
            <a:ext cx="638874" cy="6967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6" name="Picture 12"/>
          <p:cNvPicPr>
            <a:picLocks noChangeAspect="1" noChangeArrowheads="1"/>
          </p:cNvPicPr>
          <p:nvPr/>
        </p:nvPicPr>
        <p:blipFill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9442" y="5812690"/>
            <a:ext cx="638874" cy="6967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7" name="ZoneTexte 56"/>
          <p:cNvSpPr txBox="1"/>
          <p:nvPr/>
        </p:nvSpPr>
        <p:spPr>
          <a:xfrm>
            <a:off x="5724209" y="2197953"/>
            <a:ext cx="466305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 smtClean="0">
                <a:latin typeface="Script cole" panose="00000400000000000000" pitchFamily="2" charset="0"/>
              </a:rPr>
              <a:t>        M</a:t>
            </a:r>
            <a:r>
              <a:rPr lang="fr-FR" sz="3200" dirty="0" smtClean="0">
                <a:latin typeface="Cursive standard" pitchFamily="2" charset="0"/>
              </a:rPr>
              <a:t>a ²belle mère me déteste</a:t>
            </a:r>
            <a:r>
              <a:rPr lang="fr-FR" sz="3200" dirty="0" smtClean="0">
                <a:latin typeface="Script cole" panose="00000400000000000000" pitchFamily="2" charset="0"/>
              </a:rPr>
              <a:t>.  E</a:t>
            </a:r>
            <a:r>
              <a:rPr lang="fr-FR" sz="3200" dirty="0" smtClean="0">
                <a:latin typeface="Cursive standard" pitchFamily="2" charset="0"/>
              </a:rPr>
              <a:t>lle a demandé au chasseur de ²lui ²ramener mon </a:t>
            </a:r>
            <a:r>
              <a:rPr lang="fr-FR" sz="3200" dirty="0" err="1" smtClean="0">
                <a:latin typeface="Cursive standard" pitchFamily="2" charset="0"/>
              </a:rPr>
              <a:t>coeur</a:t>
            </a:r>
            <a:r>
              <a:rPr lang="fr-FR" sz="3200" dirty="0" smtClean="0">
                <a:latin typeface="Cursive standard" pitchFamily="2" charset="0"/>
              </a:rPr>
              <a:t> . </a:t>
            </a:r>
            <a:r>
              <a:rPr lang="fr-FR" sz="3200" dirty="0" smtClean="0">
                <a:latin typeface="Script cole" panose="00000400000000000000" pitchFamily="2" charset="0"/>
              </a:rPr>
              <a:t>D</a:t>
            </a:r>
            <a:r>
              <a:rPr lang="fr-FR" sz="3200" dirty="0" smtClean="0">
                <a:latin typeface="Cursive standard" pitchFamily="2" charset="0"/>
              </a:rPr>
              <a:t>e$ nain$ m’ont ²protégée.</a:t>
            </a:r>
          </a:p>
          <a:p>
            <a:r>
              <a:rPr lang="fr-FR" sz="3200" dirty="0" smtClean="0">
                <a:latin typeface="Script cole" panose="00000400000000000000" pitchFamily="2" charset="0"/>
              </a:rPr>
              <a:t>Q</a:t>
            </a:r>
            <a:r>
              <a:rPr lang="fr-FR" sz="3200" dirty="0" smtClean="0">
                <a:latin typeface="Cursive standard" pitchFamily="2" charset="0"/>
              </a:rPr>
              <a:t>ui ²sui$-²je ?</a:t>
            </a:r>
            <a:endParaRPr lang="fr-FR" sz="3200" dirty="0">
              <a:latin typeface="Cursive standard" pitchFamily="2" charset="0"/>
            </a:endParaRP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 rotWithShape="1">
          <a:blip r:embed="rId1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846"/>
          <a:stretch/>
        </p:blipFill>
        <p:spPr bwMode="auto">
          <a:xfrm>
            <a:off x="9182082" y="4195477"/>
            <a:ext cx="764795" cy="14531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12331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30"/>
          <p:cNvSpPr/>
          <p:nvPr/>
        </p:nvSpPr>
        <p:spPr>
          <a:xfrm>
            <a:off x="5634732" y="1718047"/>
            <a:ext cx="4752528" cy="4006800"/>
          </a:xfrm>
          <a:prstGeom prst="rect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4" name="Rectangle 43"/>
          <p:cNvSpPr/>
          <p:nvPr/>
        </p:nvSpPr>
        <p:spPr>
          <a:xfrm>
            <a:off x="5516510" y="6588943"/>
            <a:ext cx="1008112" cy="828304"/>
          </a:xfrm>
          <a:prstGeom prst="rect">
            <a:avLst/>
          </a:prstGeom>
          <a:solidFill>
            <a:srgbClr val="FFB66D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b="1" dirty="0" smtClean="0">
                <a:solidFill>
                  <a:schemeClr val="tx1"/>
                </a:solidFill>
                <a:latin typeface="Script cole" panose="00000400000000000000" pitchFamily="2" charset="0"/>
              </a:rPr>
              <a:t>28</a:t>
            </a:r>
            <a:endParaRPr lang="fr-FR" sz="4400" b="1" dirty="0">
              <a:solidFill>
                <a:schemeClr val="tx1"/>
              </a:solidFill>
              <a:latin typeface="Script cole" panose="00000400000000000000" pitchFamily="2" charset="0"/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1213129" y="6574259"/>
            <a:ext cx="1008112" cy="828304"/>
          </a:xfrm>
          <a:prstGeom prst="rect">
            <a:avLst/>
          </a:prstGeom>
          <a:solidFill>
            <a:srgbClr val="FFB66D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b="1" dirty="0" smtClean="0">
                <a:solidFill>
                  <a:schemeClr val="tx1"/>
                </a:solidFill>
                <a:latin typeface="Script cole" panose="00000400000000000000" pitchFamily="2" charset="0"/>
              </a:rPr>
              <a:t>27</a:t>
            </a:r>
            <a:endParaRPr lang="fr-FR" sz="4400" b="1" dirty="0">
              <a:solidFill>
                <a:schemeClr val="tx1"/>
              </a:solidFill>
              <a:latin typeface="Script cole" panose="00000400000000000000" pitchFamily="2" charset="0"/>
            </a:endParaRPr>
          </a:p>
        </p:txBody>
      </p:sp>
      <p:sp>
        <p:nvSpPr>
          <p:cNvPr id="45" name="Rectangle 44"/>
          <p:cNvSpPr/>
          <p:nvPr/>
        </p:nvSpPr>
        <p:spPr>
          <a:xfrm>
            <a:off x="162124" y="6574259"/>
            <a:ext cx="1008112" cy="828304"/>
          </a:xfrm>
          <a:prstGeom prst="rect">
            <a:avLst/>
          </a:prstGeom>
          <a:solidFill>
            <a:srgbClr val="FFB66D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b="1" dirty="0" smtClean="0">
                <a:solidFill>
                  <a:schemeClr val="bg1">
                    <a:lumMod val="65000"/>
                  </a:schemeClr>
                </a:solidFill>
                <a:latin typeface="Script cole" panose="00000400000000000000" pitchFamily="2" charset="0"/>
              </a:rPr>
              <a:t>26</a:t>
            </a:r>
            <a:endParaRPr lang="fr-FR" sz="4400" b="1" dirty="0">
              <a:solidFill>
                <a:schemeClr val="bg1">
                  <a:lumMod val="65000"/>
                </a:schemeClr>
              </a:solidFill>
              <a:latin typeface="Script cole" panose="00000400000000000000" pitchFamily="2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4375873" y="180231"/>
            <a:ext cx="826811" cy="700861"/>
          </a:xfrm>
          <a:prstGeom prst="rect">
            <a:avLst/>
          </a:prstGeom>
          <a:solidFill>
            <a:srgbClr val="FFB66D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4" name="Rectangle 23"/>
          <p:cNvSpPr/>
          <p:nvPr/>
        </p:nvSpPr>
        <p:spPr>
          <a:xfrm>
            <a:off x="162124" y="188663"/>
            <a:ext cx="826811" cy="700861"/>
          </a:xfrm>
          <a:prstGeom prst="rect">
            <a:avLst/>
          </a:prstGeom>
          <a:solidFill>
            <a:srgbClr val="FFB66D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Rectangle 3"/>
          <p:cNvSpPr/>
          <p:nvPr/>
        </p:nvSpPr>
        <p:spPr>
          <a:xfrm>
            <a:off x="162124" y="180231"/>
            <a:ext cx="5040560" cy="7237016"/>
          </a:xfrm>
          <a:prstGeom prst="rect">
            <a:avLst/>
          </a:prstGeom>
          <a:noFill/>
          <a:ln w="762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Rectangle 8"/>
          <p:cNvSpPr/>
          <p:nvPr/>
        </p:nvSpPr>
        <p:spPr>
          <a:xfrm>
            <a:off x="306140" y="1718047"/>
            <a:ext cx="4752528" cy="4006800"/>
          </a:xfrm>
          <a:prstGeom prst="rect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159" y="297503"/>
            <a:ext cx="642578" cy="4831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27" r="11046" b="-8014"/>
          <a:stretch/>
        </p:blipFill>
        <p:spPr bwMode="auto">
          <a:xfrm>
            <a:off x="4417545" y="276662"/>
            <a:ext cx="674783" cy="605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6" name="Rectangle 25"/>
          <p:cNvSpPr/>
          <p:nvPr/>
        </p:nvSpPr>
        <p:spPr>
          <a:xfrm>
            <a:off x="9704465" y="180231"/>
            <a:ext cx="826811" cy="700861"/>
          </a:xfrm>
          <a:prstGeom prst="rect">
            <a:avLst/>
          </a:prstGeom>
          <a:solidFill>
            <a:srgbClr val="FFB66D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7" name="Rectangle 26"/>
          <p:cNvSpPr/>
          <p:nvPr/>
        </p:nvSpPr>
        <p:spPr>
          <a:xfrm>
            <a:off x="5490716" y="188663"/>
            <a:ext cx="826811" cy="700861"/>
          </a:xfrm>
          <a:prstGeom prst="rect">
            <a:avLst/>
          </a:prstGeom>
          <a:solidFill>
            <a:srgbClr val="FFB66D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8" name="Rectangle 27"/>
          <p:cNvSpPr/>
          <p:nvPr/>
        </p:nvSpPr>
        <p:spPr>
          <a:xfrm>
            <a:off x="5490716" y="180231"/>
            <a:ext cx="5040560" cy="7237016"/>
          </a:xfrm>
          <a:prstGeom prst="rect">
            <a:avLst/>
          </a:prstGeom>
          <a:noFill/>
          <a:ln w="762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37" name="Picture 8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96581" y="320180"/>
            <a:ext cx="642578" cy="4831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" name="Picture 9"/>
          <p:cNvPicPr>
            <a:picLocks noChangeAspect="1" noChangeArrowheads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27" r="11046" b="-8014"/>
          <a:stretch/>
        </p:blipFill>
        <p:spPr bwMode="auto">
          <a:xfrm>
            <a:off x="5548023" y="259200"/>
            <a:ext cx="674783" cy="6051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" name="Picture 11"/>
          <p:cNvPicPr>
            <a:picLocks noChangeAspect="1" noChangeArrowheads="1"/>
          </p:cNvPicPr>
          <p:nvPr/>
        </p:nvPicPr>
        <p:blipFill rotWithShape="1"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338" r="67770" b="12170"/>
          <a:stretch/>
        </p:blipFill>
        <p:spPr bwMode="auto">
          <a:xfrm>
            <a:off x="647853" y="977005"/>
            <a:ext cx="973389" cy="7160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9" name="Picture 12"/>
          <p:cNvPicPr>
            <a:picLocks noChangeAspect="1" noChangeArrowheads="1"/>
          </p:cNvPicPr>
          <p:nvPr/>
        </p:nvPicPr>
        <p:blipFill rotWithShape="1"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387" r="41607" b="17174"/>
          <a:stretch/>
        </p:blipFill>
        <p:spPr bwMode="auto">
          <a:xfrm>
            <a:off x="5831284" y="1041746"/>
            <a:ext cx="1844637" cy="4743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0" name="Rectangle 39"/>
          <p:cNvSpPr/>
          <p:nvPr/>
        </p:nvSpPr>
        <p:spPr>
          <a:xfrm>
            <a:off x="1909274" y="1030003"/>
            <a:ext cx="776515" cy="4860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000" b="1" dirty="0" smtClean="0">
                <a:solidFill>
                  <a:schemeClr val="tx1"/>
                </a:solidFill>
                <a:latin typeface="Cursive Dumont maternelle gras" pitchFamily="50" charset="0"/>
              </a:rPr>
              <a:t>27</a:t>
            </a:r>
            <a:endParaRPr lang="fr-FR" sz="4000" b="1" dirty="0">
              <a:solidFill>
                <a:schemeClr val="tx1"/>
              </a:solidFill>
              <a:latin typeface="Cursive Dumont maternelle gras" pitchFamily="50" charset="0"/>
            </a:endParaRPr>
          </a:p>
        </p:txBody>
      </p:sp>
      <p:pic>
        <p:nvPicPr>
          <p:cNvPr id="41" name="Picture 5"/>
          <p:cNvPicPr>
            <a:picLocks noChangeAspect="1" noChangeArrowheads="1"/>
          </p:cNvPicPr>
          <p:nvPr/>
        </p:nvPicPr>
        <p:blipFill rotWithShape="1"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990" r="37434"/>
          <a:stretch/>
        </p:blipFill>
        <p:spPr bwMode="auto">
          <a:xfrm>
            <a:off x="2757797" y="841884"/>
            <a:ext cx="1896915" cy="7346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2" name="Rectangle 41"/>
          <p:cNvSpPr/>
          <p:nvPr/>
        </p:nvSpPr>
        <p:spPr>
          <a:xfrm>
            <a:off x="7594306" y="1104398"/>
            <a:ext cx="776515" cy="4860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000" b="1" dirty="0" smtClean="0">
                <a:solidFill>
                  <a:schemeClr val="tx1"/>
                </a:solidFill>
                <a:latin typeface="Cursive Dumont maternelle gras" pitchFamily="50" charset="0"/>
              </a:rPr>
              <a:t>28</a:t>
            </a:r>
            <a:endParaRPr lang="fr-FR" sz="4000" b="1" dirty="0">
              <a:solidFill>
                <a:schemeClr val="tx1"/>
              </a:solidFill>
              <a:latin typeface="Cursive Dumont maternelle gras" pitchFamily="50" charset="0"/>
            </a:endParaRPr>
          </a:p>
        </p:txBody>
      </p:sp>
      <p:pic>
        <p:nvPicPr>
          <p:cNvPr id="46" name="Picture 5"/>
          <p:cNvPicPr>
            <a:picLocks noChangeAspect="1" noChangeArrowheads="1"/>
          </p:cNvPicPr>
          <p:nvPr/>
        </p:nvPicPr>
        <p:blipFill rotWithShape="1"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990" r="37434"/>
          <a:stretch/>
        </p:blipFill>
        <p:spPr bwMode="auto">
          <a:xfrm>
            <a:off x="8315750" y="894138"/>
            <a:ext cx="1951433" cy="7558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6" name="Picture 2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269" t="7691" r="10558"/>
          <a:stretch/>
        </p:blipFill>
        <p:spPr bwMode="auto">
          <a:xfrm>
            <a:off x="6420629" y="2341144"/>
            <a:ext cx="3730631" cy="30773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" name="Picture 16"/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68" r="13515"/>
          <a:stretch/>
        </p:blipFill>
        <p:spPr bwMode="auto">
          <a:xfrm>
            <a:off x="5700887" y="1819624"/>
            <a:ext cx="1233279" cy="10867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0" name="Rectangle 49"/>
          <p:cNvSpPr/>
          <p:nvPr/>
        </p:nvSpPr>
        <p:spPr>
          <a:xfrm>
            <a:off x="306140" y="5957843"/>
            <a:ext cx="2226754" cy="440432"/>
          </a:xfrm>
          <a:prstGeom prst="rect">
            <a:avLst/>
          </a:prstGeom>
          <a:solidFill>
            <a:srgbClr val="FFB66D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1" name="Rectangle 50"/>
          <p:cNvSpPr/>
          <p:nvPr/>
        </p:nvSpPr>
        <p:spPr>
          <a:xfrm>
            <a:off x="8160506" y="5940871"/>
            <a:ext cx="2226754" cy="440432"/>
          </a:xfrm>
          <a:prstGeom prst="rect">
            <a:avLst/>
          </a:prstGeom>
          <a:solidFill>
            <a:srgbClr val="FFB66D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2" name="Rectangle 51"/>
          <p:cNvSpPr/>
          <p:nvPr/>
        </p:nvSpPr>
        <p:spPr>
          <a:xfrm>
            <a:off x="2831914" y="5960138"/>
            <a:ext cx="2226754" cy="440432"/>
          </a:xfrm>
          <a:prstGeom prst="rect">
            <a:avLst/>
          </a:prstGeom>
          <a:solidFill>
            <a:srgbClr val="FFB66D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53" name="Picture 7"/>
          <p:cNvPicPr>
            <a:picLocks noChangeAspect="1" noChangeArrowheads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479" y="5902907"/>
            <a:ext cx="531699" cy="5316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4" name="Rectangle 53"/>
          <p:cNvSpPr/>
          <p:nvPr/>
        </p:nvSpPr>
        <p:spPr>
          <a:xfrm>
            <a:off x="5667283" y="5948540"/>
            <a:ext cx="2226754" cy="440432"/>
          </a:xfrm>
          <a:prstGeom prst="rect">
            <a:avLst/>
          </a:prstGeom>
          <a:solidFill>
            <a:srgbClr val="FFB66D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55" name="Picture 7"/>
          <p:cNvPicPr>
            <a:picLocks noChangeAspect="1" noChangeArrowheads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6622" y="5893604"/>
            <a:ext cx="531699" cy="5316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6" name="Picture 12"/>
          <p:cNvPicPr>
            <a:picLocks noChangeAspect="1" noChangeArrowheads="1"/>
          </p:cNvPicPr>
          <p:nvPr/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2826" y="5777301"/>
            <a:ext cx="638874" cy="6967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7" name="Picture 12"/>
          <p:cNvPicPr>
            <a:picLocks noChangeAspect="1" noChangeArrowheads="1"/>
          </p:cNvPicPr>
          <p:nvPr/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9442" y="5812690"/>
            <a:ext cx="638874" cy="6967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706" y="1913571"/>
            <a:ext cx="1336083" cy="115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9274" y="1913571"/>
            <a:ext cx="1336082" cy="115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9" name="Picture 5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8316" y="1913571"/>
            <a:ext cx="1336082" cy="115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0" name="Picture 6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202" y="4476376"/>
            <a:ext cx="1336082" cy="1152000"/>
          </a:xfrm>
          <a:prstGeom prst="rect">
            <a:avLst/>
          </a:prstGeom>
          <a:noFill/>
          <a:ln w="9525">
            <a:solidFill>
              <a:schemeClr val="bg1">
                <a:lumMod val="8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1271" name="Picture 7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4120" y="3246425"/>
            <a:ext cx="1336082" cy="1152000"/>
          </a:xfrm>
          <a:prstGeom prst="rect">
            <a:avLst/>
          </a:prstGeom>
          <a:noFill/>
          <a:ln w="9525">
            <a:solidFill>
              <a:schemeClr val="bg1">
                <a:lumMod val="7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402812" y="1815809"/>
            <a:ext cx="4565954" cy="1347524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1272" name="Picture 8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812" y="3249160"/>
            <a:ext cx="1336082" cy="1152000"/>
          </a:xfrm>
          <a:prstGeom prst="rect">
            <a:avLst/>
          </a:prstGeom>
          <a:noFill/>
          <a:ln w="9525">
            <a:solidFill>
              <a:schemeClr val="bg1">
                <a:lumMod val="7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1273" name="Picture 9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4120" y="4473641"/>
            <a:ext cx="1336082" cy="1152000"/>
          </a:xfrm>
          <a:prstGeom prst="rect">
            <a:avLst/>
          </a:prstGeom>
          <a:noFill/>
          <a:ln w="9525">
            <a:solidFill>
              <a:schemeClr val="bg1">
                <a:lumMod val="7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393806" y="4008276"/>
            <a:ext cx="341968" cy="392884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800" dirty="0" smtClean="0">
                <a:solidFill>
                  <a:schemeClr val="tx1"/>
                </a:solidFill>
                <a:latin typeface="Script cole" panose="00000400000000000000" pitchFamily="2" charset="0"/>
              </a:rPr>
              <a:t>1</a:t>
            </a:r>
            <a:endParaRPr lang="fr-FR" sz="1800" dirty="0">
              <a:solidFill>
                <a:schemeClr val="tx1"/>
              </a:solidFill>
              <a:latin typeface="Script cole" panose="00000400000000000000" pitchFamily="2" charset="0"/>
            </a:endParaRPr>
          </a:p>
        </p:txBody>
      </p:sp>
      <p:sp>
        <p:nvSpPr>
          <p:cNvPr id="58" name="Rectangle 57"/>
          <p:cNvSpPr/>
          <p:nvPr/>
        </p:nvSpPr>
        <p:spPr>
          <a:xfrm>
            <a:off x="1794120" y="5238603"/>
            <a:ext cx="341968" cy="392884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800" dirty="0" smtClean="0">
                <a:solidFill>
                  <a:schemeClr val="tx1"/>
                </a:solidFill>
                <a:latin typeface="Script cole" panose="00000400000000000000" pitchFamily="2" charset="0"/>
              </a:rPr>
              <a:t>4</a:t>
            </a:r>
            <a:endParaRPr lang="fr-FR" sz="1800" dirty="0">
              <a:solidFill>
                <a:schemeClr val="tx1"/>
              </a:solidFill>
              <a:latin typeface="Script cole" panose="00000400000000000000" pitchFamily="2" charset="0"/>
            </a:endParaRPr>
          </a:p>
        </p:txBody>
      </p:sp>
      <p:sp>
        <p:nvSpPr>
          <p:cNvPr id="59" name="Rectangle 58"/>
          <p:cNvSpPr/>
          <p:nvPr/>
        </p:nvSpPr>
        <p:spPr>
          <a:xfrm>
            <a:off x="402812" y="5235492"/>
            <a:ext cx="341968" cy="392884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800" dirty="0" smtClean="0">
                <a:solidFill>
                  <a:schemeClr val="tx1"/>
                </a:solidFill>
                <a:latin typeface="Script cole" panose="00000400000000000000" pitchFamily="2" charset="0"/>
              </a:rPr>
              <a:t>3</a:t>
            </a:r>
            <a:endParaRPr lang="fr-FR" sz="1800" dirty="0">
              <a:solidFill>
                <a:schemeClr val="tx1"/>
              </a:solidFill>
              <a:latin typeface="Script cole" panose="00000400000000000000" pitchFamily="2" charset="0"/>
            </a:endParaRPr>
          </a:p>
        </p:txBody>
      </p:sp>
      <p:sp>
        <p:nvSpPr>
          <p:cNvPr id="60" name="Rectangle 59"/>
          <p:cNvSpPr/>
          <p:nvPr/>
        </p:nvSpPr>
        <p:spPr>
          <a:xfrm>
            <a:off x="1794120" y="4001626"/>
            <a:ext cx="341968" cy="392884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800" dirty="0" smtClean="0">
                <a:solidFill>
                  <a:schemeClr val="tx1"/>
                </a:solidFill>
                <a:latin typeface="Script cole" panose="00000400000000000000" pitchFamily="2" charset="0"/>
              </a:rPr>
              <a:t>2</a:t>
            </a:r>
            <a:endParaRPr lang="fr-FR" sz="1800" dirty="0">
              <a:solidFill>
                <a:schemeClr val="tx1"/>
              </a:solidFill>
              <a:latin typeface="Script cole" panose="00000400000000000000" pitchFamily="2" charset="0"/>
            </a:endParaRPr>
          </a:p>
        </p:txBody>
      </p:sp>
      <p:sp>
        <p:nvSpPr>
          <p:cNvPr id="61" name="ZoneTexte 60"/>
          <p:cNvSpPr txBox="1"/>
          <p:nvPr/>
        </p:nvSpPr>
        <p:spPr>
          <a:xfrm>
            <a:off x="3245356" y="3582483"/>
            <a:ext cx="164547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dirty="0" smtClean="0">
                <a:latin typeface="Script cole" panose="00000400000000000000" pitchFamily="2" charset="0"/>
              </a:rPr>
              <a:t>Q</a:t>
            </a:r>
            <a:r>
              <a:rPr lang="fr-FR" sz="2400" dirty="0" smtClean="0">
                <a:latin typeface="Cursive standard" pitchFamily="2" charset="0"/>
              </a:rPr>
              <a:t>uel </a:t>
            </a:r>
          </a:p>
          <a:p>
            <a:pPr algn="ctr"/>
            <a:r>
              <a:rPr lang="fr-FR" sz="2400" dirty="0" smtClean="0">
                <a:latin typeface="Cursive standard" pitchFamily="2" charset="0"/>
              </a:rPr>
              <a:t>cerf-volant </a:t>
            </a:r>
          </a:p>
          <a:p>
            <a:pPr algn="ctr"/>
            <a:r>
              <a:rPr lang="fr-FR" sz="2400" dirty="0" smtClean="0">
                <a:latin typeface="Cursive standard" pitchFamily="2" charset="0"/>
              </a:rPr>
              <a:t>vient </a:t>
            </a:r>
            <a:r>
              <a:rPr lang="fr-FR" sz="2400" dirty="0" err="1" smtClean="0">
                <a:latin typeface="Cursive standard" pitchFamily="2" charset="0"/>
              </a:rPr>
              <a:t>aprè</a:t>
            </a:r>
            <a:r>
              <a:rPr lang="fr-FR" sz="2400" dirty="0" smtClean="0">
                <a:latin typeface="Cursive standard" pitchFamily="2" charset="0"/>
              </a:rPr>
              <a:t>$ ²le$ 3 ²premier$ ?</a:t>
            </a:r>
            <a:endParaRPr lang="fr-FR" sz="2400" dirty="0">
              <a:latin typeface="Cursive standard" pitchFamily="2" charset="0"/>
            </a:endParaRPr>
          </a:p>
        </p:txBody>
      </p:sp>
      <p:sp>
        <p:nvSpPr>
          <p:cNvPr id="63" name="Rectangle 62"/>
          <p:cNvSpPr/>
          <p:nvPr/>
        </p:nvSpPr>
        <p:spPr>
          <a:xfrm>
            <a:off x="5633387" y="5502420"/>
            <a:ext cx="4737866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800" dirty="0" smtClean="0"/>
              <a:t>source : http://urlz.fr/7unA  -  Rentrer dans sa coquille</a:t>
            </a:r>
            <a:endParaRPr lang="fr-FR" sz="800" dirty="0"/>
          </a:p>
        </p:txBody>
      </p:sp>
      <p:sp>
        <p:nvSpPr>
          <p:cNvPr id="64" name="ZoneTexte 63"/>
          <p:cNvSpPr txBox="1"/>
          <p:nvPr/>
        </p:nvSpPr>
        <p:spPr>
          <a:xfrm>
            <a:off x="8741700" y="6999995"/>
            <a:ext cx="164556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dirty="0" smtClean="0">
                <a:solidFill>
                  <a:schemeClr val="bg1">
                    <a:lumMod val="50000"/>
                  </a:schemeClr>
                </a:solidFill>
                <a:latin typeface="Cursive standard" pitchFamily="2" charset="0"/>
              </a:rPr>
              <a:t>… ²le 3</a:t>
            </a:r>
            <a:endParaRPr lang="fr-FR" sz="1200" dirty="0">
              <a:solidFill>
                <a:schemeClr val="bg1">
                  <a:lumMod val="50000"/>
                </a:schemeClr>
              </a:solidFill>
              <a:latin typeface="Cursive standard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2866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Rectangle 39"/>
          <p:cNvSpPr/>
          <p:nvPr/>
        </p:nvSpPr>
        <p:spPr>
          <a:xfrm>
            <a:off x="2275318" y="6586958"/>
            <a:ext cx="1008112" cy="828304"/>
          </a:xfrm>
          <a:prstGeom prst="rect">
            <a:avLst/>
          </a:prstGeom>
          <a:solidFill>
            <a:srgbClr val="FFB66D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b="1" dirty="0" smtClean="0">
                <a:solidFill>
                  <a:schemeClr val="tx1"/>
                </a:solidFill>
                <a:latin typeface="Script cole" panose="00000400000000000000" pitchFamily="2" charset="0"/>
              </a:rPr>
              <a:t>1</a:t>
            </a:r>
            <a:endParaRPr lang="fr-FR" sz="4400" b="1" dirty="0">
              <a:solidFill>
                <a:schemeClr val="tx1"/>
              </a:solidFill>
              <a:latin typeface="Script cole" panose="00000400000000000000" pitchFamily="2" charset="0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162124" y="6588944"/>
            <a:ext cx="1008112" cy="828304"/>
          </a:xfrm>
          <a:prstGeom prst="rect">
            <a:avLst/>
          </a:prstGeom>
          <a:solidFill>
            <a:srgbClr val="FFB66D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b="1" dirty="0" smtClean="0">
                <a:solidFill>
                  <a:schemeClr val="bg1">
                    <a:lumMod val="65000"/>
                  </a:schemeClr>
                </a:solidFill>
                <a:latin typeface="Script cole" panose="00000400000000000000" pitchFamily="2" charset="0"/>
              </a:rPr>
              <a:t>29</a:t>
            </a:r>
            <a:endParaRPr lang="fr-FR" sz="4400" b="1" dirty="0">
              <a:solidFill>
                <a:schemeClr val="bg1">
                  <a:lumMod val="65000"/>
                </a:schemeClr>
              </a:solidFill>
              <a:latin typeface="Script cole" panose="00000400000000000000" pitchFamily="2" charset="0"/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1213129" y="6588944"/>
            <a:ext cx="1008112" cy="828304"/>
          </a:xfrm>
          <a:prstGeom prst="rect">
            <a:avLst/>
          </a:prstGeom>
          <a:solidFill>
            <a:srgbClr val="FFB66D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b="1" dirty="0" smtClean="0">
                <a:solidFill>
                  <a:schemeClr val="bg1">
                    <a:lumMod val="65000"/>
                  </a:schemeClr>
                </a:solidFill>
                <a:latin typeface="Script cole" panose="00000400000000000000" pitchFamily="2" charset="0"/>
              </a:rPr>
              <a:t>30</a:t>
            </a:r>
            <a:endParaRPr lang="fr-FR" sz="4400" b="1" dirty="0">
              <a:solidFill>
                <a:schemeClr val="bg1">
                  <a:lumMod val="65000"/>
                </a:schemeClr>
              </a:solidFill>
              <a:latin typeface="Script cole" panose="00000400000000000000" pitchFamily="2" charset="0"/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5490716" y="6588944"/>
            <a:ext cx="1008112" cy="828304"/>
          </a:xfrm>
          <a:prstGeom prst="rect">
            <a:avLst/>
          </a:prstGeom>
          <a:solidFill>
            <a:srgbClr val="FFB66D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b="1" dirty="0" smtClean="0">
                <a:solidFill>
                  <a:schemeClr val="tx1"/>
                </a:solidFill>
                <a:latin typeface="Script cole" panose="00000400000000000000" pitchFamily="2" charset="0"/>
              </a:rPr>
              <a:t>2</a:t>
            </a:r>
            <a:endParaRPr lang="fr-FR" sz="4400" b="1" dirty="0">
              <a:solidFill>
                <a:schemeClr val="tx1"/>
              </a:solidFill>
              <a:latin typeface="Script cole" panose="00000400000000000000" pitchFamily="2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4375873" y="180231"/>
            <a:ext cx="826811" cy="700861"/>
          </a:xfrm>
          <a:prstGeom prst="rect">
            <a:avLst/>
          </a:prstGeom>
          <a:solidFill>
            <a:srgbClr val="FFB66D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4" name="Rectangle 23"/>
          <p:cNvSpPr/>
          <p:nvPr/>
        </p:nvSpPr>
        <p:spPr>
          <a:xfrm>
            <a:off x="162124" y="188663"/>
            <a:ext cx="826811" cy="700861"/>
          </a:xfrm>
          <a:prstGeom prst="rect">
            <a:avLst/>
          </a:prstGeom>
          <a:solidFill>
            <a:srgbClr val="FFB66D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Rectangle 3"/>
          <p:cNvSpPr/>
          <p:nvPr/>
        </p:nvSpPr>
        <p:spPr>
          <a:xfrm>
            <a:off x="162124" y="180231"/>
            <a:ext cx="5040560" cy="7237016"/>
          </a:xfrm>
          <a:prstGeom prst="rect">
            <a:avLst/>
          </a:prstGeom>
          <a:noFill/>
          <a:ln w="762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Rectangle 8"/>
          <p:cNvSpPr/>
          <p:nvPr/>
        </p:nvSpPr>
        <p:spPr>
          <a:xfrm>
            <a:off x="306140" y="1718047"/>
            <a:ext cx="4752528" cy="4006800"/>
          </a:xfrm>
          <a:prstGeom prst="rect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159" y="297503"/>
            <a:ext cx="642578" cy="4831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27" r="11046" b="-8014"/>
          <a:stretch/>
        </p:blipFill>
        <p:spPr bwMode="auto">
          <a:xfrm>
            <a:off x="4417545" y="276662"/>
            <a:ext cx="674783" cy="6051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" name="Rectangle 25"/>
          <p:cNvSpPr/>
          <p:nvPr/>
        </p:nvSpPr>
        <p:spPr>
          <a:xfrm>
            <a:off x="9704465" y="180231"/>
            <a:ext cx="826811" cy="700861"/>
          </a:xfrm>
          <a:prstGeom prst="rect">
            <a:avLst/>
          </a:prstGeom>
          <a:solidFill>
            <a:srgbClr val="FFB66D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7" name="Rectangle 26"/>
          <p:cNvSpPr/>
          <p:nvPr/>
        </p:nvSpPr>
        <p:spPr>
          <a:xfrm>
            <a:off x="5490716" y="188663"/>
            <a:ext cx="826811" cy="700861"/>
          </a:xfrm>
          <a:prstGeom prst="rect">
            <a:avLst/>
          </a:prstGeom>
          <a:solidFill>
            <a:srgbClr val="FFB66D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8" name="Rectangle 27"/>
          <p:cNvSpPr/>
          <p:nvPr/>
        </p:nvSpPr>
        <p:spPr>
          <a:xfrm>
            <a:off x="5490716" y="180231"/>
            <a:ext cx="5040560" cy="7237016"/>
          </a:xfrm>
          <a:prstGeom prst="rect">
            <a:avLst/>
          </a:prstGeom>
          <a:noFill/>
          <a:ln w="762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1" name="Rectangle 30"/>
          <p:cNvSpPr/>
          <p:nvPr/>
        </p:nvSpPr>
        <p:spPr>
          <a:xfrm>
            <a:off x="5634732" y="1718047"/>
            <a:ext cx="4752528" cy="4006800"/>
          </a:xfrm>
          <a:prstGeom prst="rect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37" name="Picture 8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96581" y="297503"/>
            <a:ext cx="642578" cy="4831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" name="Picture 9"/>
          <p:cNvPicPr>
            <a:picLocks noChangeAspect="1" noChangeArrowheads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27" r="11046" b="-8014"/>
          <a:stretch/>
        </p:blipFill>
        <p:spPr bwMode="auto">
          <a:xfrm>
            <a:off x="5548023" y="266716"/>
            <a:ext cx="674783" cy="6051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480" y="1819666"/>
            <a:ext cx="646690" cy="942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 b="50000"/>
          <a:stretch/>
        </p:blipFill>
        <p:spPr bwMode="auto">
          <a:xfrm>
            <a:off x="5724209" y="1819666"/>
            <a:ext cx="774619" cy="7746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" name="Rectangle 40"/>
          <p:cNvSpPr/>
          <p:nvPr/>
        </p:nvSpPr>
        <p:spPr>
          <a:xfrm>
            <a:off x="1951246" y="1101406"/>
            <a:ext cx="885750" cy="4860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000" b="1" dirty="0" smtClean="0">
                <a:solidFill>
                  <a:schemeClr val="tx1"/>
                </a:solidFill>
                <a:latin typeface="Cursive Dumont maternelle gras" pitchFamily="50" charset="0"/>
              </a:rPr>
              <a:t>1</a:t>
            </a:r>
            <a:r>
              <a:rPr lang="fr-FR" sz="2800" b="1" dirty="0" smtClean="0">
                <a:solidFill>
                  <a:schemeClr val="tx1"/>
                </a:solidFill>
                <a:latin typeface="Cursive standard" pitchFamily="2" charset="0"/>
              </a:rPr>
              <a:t>er</a:t>
            </a:r>
            <a:endParaRPr lang="fr-FR" sz="2800" b="1" dirty="0">
              <a:solidFill>
                <a:schemeClr val="tx1"/>
              </a:solidFill>
              <a:latin typeface="Cursive standard" pitchFamily="2" charset="0"/>
            </a:endParaRPr>
          </a:p>
        </p:txBody>
      </p:sp>
      <p:pic>
        <p:nvPicPr>
          <p:cNvPr id="42" name="Picture 7"/>
          <p:cNvPicPr>
            <a:picLocks noChangeAspect="1" noChangeArrowheads="1"/>
          </p:cNvPicPr>
          <p:nvPr/>
        </p:nvPicPr>
        <p:blipFill rotWithShape="1"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2040"/>
          <a:stretch/>
        </p:blipFill>
        <p:spPr bwMode="auto">
          <a:xfrm>
            <a:off x="689825" y="755992"/>
            <a:ext cx="1189413" cy="9146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3" name="Picture 10"/>
          <p:cNvPicPr>
            <a:picLocks noChangeAspect="1" noChangeArrowheads="1"/>
          </p:cNvPicPr>
          <p:nvPr/>
        </p:nvPicPr>
        <p:blipFill rotWithShape="1"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034" r="58660"/>
          <a:stretch/>
        </p:blipFill>
        <p:spPr bwMode="auto">
          <a:xfrm>
            <a:off x="6018417" y="994809"/>
            <a:ext cx="1349616" cy="6667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5" name="Rectangle 44"/>
          <p:cNvSpPr/>
          <p:nvPr/>
        </p:nvSpPr>
        <p:spPr>
          <a:xfrm>
            <a:off x="7368033" y="1085161"/>
            <a:ext cx="776515" cy="4860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000" b="1" dirty="0" smtClean="0">
                <a:solidFill>
                  <a:schemeClr val="tx1"/>
                </a:solidFill>
                <a:latin typeface="Cursive Dumont maternelle gras" pitchFamily="50" charset="0"/>
              </a:rPr>
              <a:t>2</a:t>
            </a:r>
            <a:endParaRPr lang="fr-FR" sz="4000" b="1" dirty="0">
              <a:solidFill>
                <a:schemeClr val="tx1"/>
              </a:solidFill>
              <a:latin typeface="Cursive Dumont maternelle gras" pitchFamily="50" charset="0"/>
            </a:endParaRPr>
          </a:p>
        </p:txBody>
      </p:sp>
      <p:pic>
        <p:nvPicPr>
          <p:cNvPr id="47" name="Picture 15"/>
          <p:cNvPicPr>
            <a:picLocks noChangeAspect="1" noChangeArrowheads="1"/>
          </p:cNvPicPr>
          <p:nvPr/>
        </p:nvPicPr>
        <p:blipFill rotWithShape="1"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760" r="59194" b="18528"/>
          <a:stretch/>
        </p:blipFill>
        <p:spPr bwMode="auto">
          <a:xfrm>
            <a:off x="2970436" y="815727"/>
            <a:ext cx="1368152" cy="6823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8" name="Picture 15"/>
          <p:cNvPicPr>
            <a:picLocks noChangeAspect="1" noChangeArrowheads="1"/>
          </p:cNvPicPr>
          <p:nvPr/>
        </p:nvPicPr>
        <p:blipFill rotWithShape="1"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760" r="59194" b="18528"/>
          <a:stretch/>
        </p:blipFill>
        <p:spPr bwMode="auto">
          <a:xfrm>
            <a:off x="8269167" y="813112"/>
            <a:ext cx="1368152" cy="6823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9" name="ZoneTexte 48"/>
          <p:cNvSpPr txBox="1"/>
          <p:nvPr/>
        </p:nvSpPr>
        <p:spPr>
          <a:xfrm>
            <a:off x="551329" y="2195685"/>
            <a:ext cx="4365773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000" dirty="0" smtClean="0">
                <a:latin typeface="Cursive standard" pitchFamily="2" charset="0"/>
              </a:rPr>
              <a:t>	</a:t>
            </a:r>
            <a:r>
              <a:rPr lang="fr-FR" sz="4400" dirty="0" smtClean="0">
                <a:latin typeface="Script cole" panose="00000400000000000000" pitchFamily="2" charset="0"/>
              </a:rPr>
              <a:t>M</a:t>
            </a:r>
            <a:r>
              <a:rPr lang="fr-FR" sz="4400" dirty="0" smtClean="0">
                <a:latin typeface="Cursive standard" pitchFamily="2" charset="0"/>
              </a:rPr>
              <a:t>r et </a:t>
            </a:r>
            <a:r>
              <a:rPr lang="fr-FR" sz="4400" dirty="0" smtClean="0">
                <a:latin typeface="Script cole" panose="00000400000000000000" pitchFamily="2" charset="0"/>
              </a:rPr>
              <a:t>M</a:t>
            </a:r>
            <a:r>
              <a:rPr lang="fr-FR" sz="4400" dirty="0" smtClean="0">
                <a:latin typeface="Cursive standard" pitchFamily="2" charset="0"/>
              </a:rPr>
              <a:t>me </a:t>
            </a:r>
            <a:r>
              <a:rPr lang="fr-FR" sz="4400" dirty="0" err="1" smtClean="0">
                <a:latin typeface="Script cole" panose="00000400000000000000" pitchFamily="2" charset="0"/>
              </a:rPr>
              <a:t>P</a:t>
            </a:r>
            <a:r>
              <a:rPr lang="fr-FR" sz="4400" dirty="0" err="1" smtClean="0">
                <a:latin typeface="Cursive standard" pitchFamily="2" charset="0"/>
              </a:rPr>
              <a:t>ard</a:t>
            </a:r>
            <a:r>
              <a:rPr lang="fr-FR" sz="4400" dirty="0" smtClean="0">
                <a:latin typeface="Cursive standard" pitchFamily="2" charset="0"/>
              </a:rPr>
              <a:t> ont ²un ²fils, comment ²$’appelle-²il ?</a:t>
            </a:r>
            <a:endParaRPr lang="fr-FR" sz="4400" dirty="0">
              <a:latin typeface="Cursive standard" pitchFamily="2" charset="0"/>
            </a:endParaRPr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847"/>
          <a:stretch/>
        </p:blipFill>
        <p:spPr bwMode="auto">
          <a:xfrm>
            <a:off x="2846914" y="4403504"/>
            <a:ext cx="1942364" cy="11858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0" name="ZoneTexte 49"/>
          <p:cNvSpPr txBox="1"/>
          <p:nvPr/>
        </p:nvSpPr>
        <p:spPr>
          <a:xfrm>
            <a:off x="8741700" y="7003096"/>
            <a:ext cx="164556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dirty="0" smtClean="0">
                <a:solidFill>
                  <a:schemeClr val="bg1">
                    <a:lumMod val="50000"/>
                  </a:schemeClr>
                </a:solidFill>
                <a:latin typeface="Script cole" panose="00000400000000000000" pitchFamily="2" charset="0"/>
              </a:rPr>
              <a:t>… L</a:t>
            </a:r>
            <a:r>
              <a:rPr lang="fr-FR" sz="1200" dirty="0" smtClean="0">
                <a:solidFill>
                  <a:schemeClr val="bg1">
                    <a:lumMod val="50000"/>
                  </a:schemeClr>
                </a:solidFill>
                <a:latin typeface="Cursive standard" pitchFamily="2" charset="0"/>
              </a:rPr>
              <a:t>éo  (</a:t>
            </a:r>
            <a:r>
              <a:rPr lang="fr-FR" sz="1200" dirty="0" err="1" smtClean="0">
                <a:solidFill>
                  <a:schemeClr val="bg1">
                    <a:lumMod val="50000"/>
                  </a:schemeClr>
                </a:solidFill>
                <a:latin typeface="Cursive standard" pitchFamily="2" charset="0"/>
              </a:rPr>
              <a:t>Léo-Pard</a:t>
            </a:r>
            <a:r>
              <a:rPr lang="fr-FR" sz="1200" dirty="0" smtClean="0">
                <a:solidFill>
                  <a:schemeClr val="bg1">
                    <a:lumMod val="50000"/>
                  </a:schemeClr>
                </a:solidFill>
                <a:latin typeface="Cursive standard" pitchFamily="2" charset="0"/>
              </a:rPr>
              <a:t>)</a:t>
            </a:r>
            <a:endParaRPr lang="fr-FR" sz="1200" dirty="0">
              <a:solidFill>
                <a:schemeClr val="bg1">
                  <a:lumMod val="50000"/>
                </a:schemeClr>
              </a:solidFill>
              <a:latin typeface="Cursive standard" pitchFamily="2" charset="0"/>
            </a:endParaRPr>
          </a:p>
        </p:txBody>
      </p:sp>
      <p:sp>
        <p:nvSpPr>
          <p:cNvPr id="51" name="Rectangle 50"/>
          <p:cNvSpPr/>
          <p:nvPr/>
        </p:nvSpPr>
        <p:spPr>
          <a:xfrm>
            <a:off x="306140" y="5957843"/>
            <a:ext cx="2226754" cy="440432"/>
          </a:xfrm>
          <a:prstGeom prst="rect">
            <a:avLst/>
          </a:prstGeom>
          <a:solidFill>
            <a:srgbClr val="FFB66D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2" name="Rectangle 51"/>
          <p:cNvSpPr/>
          <p:nvPr/>
        </p:nvSpPr>
        <p:spPr>
          <a:xfrm>
            <a:off x="8160506" y="5940871"/>
            <a:ext cx="2226754" cy="440432"/>
          </a:xfrm>
          <a:prstGeom prst="rect">
            <a:avLst/>
          </a:prstGeom>
          <a:solidFill>
            <a:srgbClr val="FFB66D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3" name="Rectangle 52"/>
          <p:cNvSpPr/>
          <p:nvPr/>
        </p:nvSpPr>
        <p:spPr>
          <a:xfrm>
            <a:off x="2831914" y="5960138"/>
            <a:ext cx="2226754" cy="440432"/>
          </a:xfrm>
          <a:prstGeom prst="rect">
            <a:avLst/>
          </a:prstGeom>
          <a:solidFill>
            <a:srgbClr val="FFB66D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54" name="Picture 7"/>
          <p:cNvPicPr>
            <a:picLocks noChangeAspect="1" noChangeArrowheads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479" y="5902907"/>
            <a:ext cx="531699" cy="5316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5" name="Rectangle 54"/>
          <p:cNvSpPr/>
          <p:nvPr/>
        </p:nvSpPr>
        <p:spPr>
          <a:xfrm>
            <a:off x="5667283" y="5948540"/>
            <a:ext cx="2226754" cy="440432"/>
          </a:xfrm>
          <a:prstGeom prst="rect">
            <a:avLst/>
          </a:prstGeom>
          <a:solidFill>
            <a:srgbClr val="FFB66D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56" name="Picture 7"/>
          <p:cNvPicPr>
            <a:picLocks noChangeAspect="1" noChangeArrowheads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6622" y="5893604"/>
            <a:ext cx="531699" cy="5316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7" name="Picture 12"/>
          <p:cNvPicPr>
            <a:picLocks noChangeAspect="1" noChangeArrowheads="1"/>
          </p:cNvPicPr>
          <p:nvPr/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2826" y="5777301"/>
            <a:ext cx="638874" cy="6967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8" name="Picture 12"/>
          <p:cNvPicPr>
            <a:picLocks noChangeAspect="1" noChangeArrowheads="1"/>
          </p:cNvPicPr>
          <p:nvPr/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9442" y="5812690"/>
            <a:ext cx="638874" cy="6967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9" name="ZoneTexte 58"/>
          <p:cNvSpPr txBox="1"/>
          <p:nvPr/>
        </p:nvSpPr>
        <p:spPr>
          <a:xfrm>
            <a:off x="5724209" y="2290776"/>
            <a:ext cx="466305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 smtClean="0">
                <a:latin typeface="Script cole" panose="00000400000000000000" pitchFamily="2" charset="0"/>
              </a:rPr>
              <a:t>        M</a:t>
            </a:r>
            <a:r>
              <a:rPr lang="fr-FR" sz="3200" dirty="0" smtClean="0">
                <a:latin typeface="Cursive standard" pitchFamily="2" charset="0"/>
              </a:rPr>
              <a:t>on ²papa est menuisier</a:t>
            </a:r>
            <a:endParaRPr lang="fr-FR" sz="3200" dirty="0" smtClean="0">
              <a:latin typeface="Script cole" panose="00000400000000000000" pitchFamily="2" charset="0"/>
            </a:endParaRPr>
          </a:p>
          <a:p>
            <a:r>
              <a:rPr lang="fr-FR" sz="3200" dirty="0" smtClean="0">
                <a:latin typeface="Script cole" panose="00000400000000000000" pitchFamily="2" charset="0"/>
              </a:rPr>
              <a:t>C’</a:t>
            </a:r>
            <a:r>
              <a:rPr lang="fr-FR" sz="3200" dirty="0" smtClean="0">
                <a:latin typeface="Cursive standard" pitchFamily="2" charset="0"/>
              </a:rPr>
              <a:t>est ²lui qui m’a ²fabriqué. </a:t>
            </a:r>
            <a:r>
              <a:rPr lang="fr-FR" sz="3200" dirty="0" smtClean="0">
                <a:latin typeface="Script cole" panose="00000400000000000000" pitchFamily="2" charset="0"/>
              </a:rPr>
              <a:t>J</a:t>
            </a:r>
            <a:r>
              <a:rPr lang="fr-FR" sz="3200" dirty="0" smtClean="0">
                <a:latin typeface="Cursive standard" pitchFamily="2" charset="0"/>
              </a:rPr>
              <a:t>e ne </a:t>
            </a:r>
            <a:r>
              <a:rPr lang="fr-FR" sz="3200" dirty="0" err="1" smtClean="0">
                <a:latin typeface="Cursive standard" pitchFamily="2" charset="0"/>
              </a:rPr>
              <a:t>doi</a:t>
            </a:r>
            <a:r>
              <a:rPr lang="fr-FR" sz="3200" dirty="0" smtClean="0">
                <a:latin typeface="Cursive standard" pitchFamily="2" charset="0"/>
              </a:rPr>
              <a:t>$ ²pa$ mentir ²sinon gare à mon nez !</a:t>
            </a:r>
          </a:p>
          <a:p>
            <a:r>
              <a:rPr lang="fr-FR" sz="3200" dirty="0" smtClean="0">
                <a:latin typeface="Script cole" panose="00000400000000000000" pitchFamily="2" charset="0"/>
              </a:rPr>
              <a:t>Q</a:t>
            </a:r>
            <a:r>
              <a:rPr lang="fr-FR" sz="3200" dirty="0" smtClean="0">
                <a:latin typeface="Cursive standard" pitchFamily="2" charset="0"/>
              </a:rPr>
              <a:t>ui ²sui$-²je ?</a:t>
            </a:r>
            <a:endParaRPr lang="fr-FR" sz="3200" dirty="0">
              <a:latin typeface="Cursive standard" pitchFamily="2" charset="0"/>
            </a:endParaRPr>
          </a:p>
        </p:txBody>
      </p:sp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1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09252" y="4082783"/>
            <a:ext cx="1729907" cy="17299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12331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1721</TotalTime>
  <Words>505</Words>
  <Application>Microsoft Office PowerPoint</Application>
  <PresentationFormat>Personnalisé</PresentationFormat>
  <Paragraphs>141</Paragraphs>
  <Slides>14</Slides>
  <Notes>1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14</vt:i4>
      </vt:variant>
    </vt:vector>
  </HeadingPairs>
  <TitlesOfParts>
    <vt:vector size="15" baseType="lpstr"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Nathalie</dc:creator>
  <cp:lastModifiedBy>Nathalie</cp:lastModifiedBy>
  <cp:revision>65</cp:revision>
  <cp:lastPrinted>2018-07-28T17:19:51Z</cp:lastPrinted>
  <dcterms:created xsi:type="dcterms:W3CDTF">2018-07-28T10:40:52Z</dcterms:created>
  <dcterms:modified xsi:type="dcterms:W3CDTF">2018-07-31T08:04:52Z</dcterms:modified>
</cp:coreProperties>
</file>