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9" r:id="rId11"/>
    <p:sldId id="257" r:id="rId12"/>
    <p:sldId id="262" r:id="rId13"/>
  </p:sldIdLst>
  <p:sldSz cx="10693400" cy="7561263"/>
  <p:notesSz cx="6858000" cy="1005998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53" y="-30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EBA2-7D04-4950-9F82-21A6F89A844E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FC8-812B-44B5-B19E-E8574929C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66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EBA2-7D04-4950-9F82-21A6F89A844E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FC8-812B-44B5-B19E-E8574929C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52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EBA2-7D04-4950-9F82-21A6F89A844E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FC8-812B-44B5-B19E-E8574929C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80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EBA2-7D04-4950-9F82-21A6F89A844E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FC8-812B-44B5-B19E-E8574929C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71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EBA2-7D04-4950-9F82-21A6F89A844E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FC8-812B-44B5-B19E-E8574929C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91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EBA2-7D04-4950-9F82-21A6F89A844E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FC8-812B-44B5-B19E-E8574929C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2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EBA2-7D04-4950-9F82-21A6F89A844E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FC8-812B-44B5-B19E-E8574929C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35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EBA2-7D04-4950-9F82-21A6F89A844E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FC8-812B-44B5-B19E-E8574929C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62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EBA2-7D04-4950-9F82-21A6F89A844E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FC8-812B-44B5-B19E-E8574929C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76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EBA2-7D04-4950-9F82-21A6F89A844E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FC8-812B-44B5-B19E-E8574929C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4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EBA2-7D04-4950-9F82-21A6F89A844E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2FC8-812B-44B5-B19E-E8574929C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73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9EBA2-7D04-4950-9F82-21A6F89A844E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2FC8-812B-44B5-B19E-E8574929C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34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124" y="180231"/>
            <a:ext cx="8640000" cy="7200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17556" y="468263"/>
            <a:ext cx="194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Cursive standard" pitchFamily="2" charset="0"/>
              </a:rPr>
              <a:t>feuille</a:t>
            </a:r>
            <a:endParaRPr lang="fr-FR" sz="4800" b="1" dirty="0">
              <a:latin typeface="Cursive standard" pitchFamily="2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8227020" y="6156895"/>
            <a:ext cx="288032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228492" y="2832487"/>
            <a:ext cx="288032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940460" y="3048511"/>
            <a:ext cx="288032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754412" y="1589906"/>
            <a:ext cx="288032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616" y="675485"/>
            <a:ext cx="6793778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6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124" y="180231"/>
            <a:ext cx="8640000" cy="7200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17556" y="484744"/>
            <a:ext cx="2884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Cursive standard" pitchFamily="2" charset="0"/>
              </a:rPr>
              <a:t>fleur</a:t>
            </a:r>
            <a:endParaRPr lang="fr-FR" sz="4800" b="1" dirty="0">
              <a:latin typeface="Cursive standard" pitchFamily="2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618508" y="873336"/>
            <a:ext cx="144016" cy="6031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682404" y="282550"/>
            <a:ext cx="16642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étamine</a:t>
            </a:r>
            <a:endParaRPr lang="fr-FR" sz="4000" dirty="0">
              <a:latin typeface="Cursive standard" pitchFamily="2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2178348" y="3969228"/>
            <a:ext cx="393740" cy="11909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 flipV="1">
            <a:off x="4626621" y="5779964"/>
            <a:ext cx="1376548" cy="3546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5239097" y="1111637"/>
            <a:ext cx="111571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472849" y="751919"/>
            <a:ext cx="11240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pistil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57614" y="5146039"/>
            <a:ext cx="14253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corolle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03169" y="5780690"/>
            <a:ext cx="12153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calice</a:t>
            </a:r>
            <a:endParaRPr lang="fr-FR" sz="4000" dirty="0">
              <a:latin typeface="Cursive standard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996" y="772358"/>
            <a:ext cx="6438468" cy="6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92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963671"/>
              </p:ext>
            </p:extLst>
          </p:nvPr>
        </p:nvGraphicFramePr>
        <p:xfrm>
          <a:off x="450156" y="116647"/>
          <a:ext cx="36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180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feuilles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racines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tronc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branches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079190"/>
              </p:ext>
            </p:extLst>
          </p:nvPr>
        </p:nvGraphicFramePr>
        <p:xfrm>
          <a:off x="450156" y="3852639"/>
          <a:ext cx="36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180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pétiole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nervures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limbe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stipules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 descr="D:\Nathalie\Enseignement\- Montessori\botanique-zoologie\arbre-omb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328" y="246727"/>
            <a:ext cx="62554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Nathalie\Enseignement\- Montessori\botanique-zoologie\feuille-omb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420" y="3978239"/>
            <a:ext cx="75486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D:\Nathalie\Enseignement\- Montessori\botanique-zoologie\arbre-omb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328" y="1119127"/>
            <a:ext cx="62554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D:\Nathalie\Enseignement\- Montessori\botanique-zoologie\arbre-omb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328" y="2046927"/>
            <a:ext cx="62554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D:\Nathalie\Enseignement\- Montessori\botanique-zoologie\arbre-omb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327" y="2911023"/>
            <a:ext cx="62554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5" descr="D:\Nathalie\Enseignement\- Montessori\botanique-zoologie\feuille-omb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420" y="4850639"/>
            <a:ext cx="75486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5" descr="D:\Nathalie\Enseignement\- Montessori\botanique-zoologie\feuille-omb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420" y="5778439"/>
            <a:ext cx="75486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5" descr="D:\Nathalie\Enseignement\- Montessori\botanique-zoologie\feuille-omb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420" y="6642535"/>
            <a:ext cx="75486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45461"/>
              </p:ext>
            </p:extLst>
          </p:nvPr>
        </p:nvGraphicFramePr>
        <p:xfrm>
          <a:off x="4266580" y="166097"/>
          <a:ext cx="36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180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étamine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pistil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corolle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calice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9" name="Picture 6" descr="D:\Nathalie\Enseignement\- Montessori\botanique-zoologie\fleur-ombr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836" y="2950619"/>
            <a:ext cx="73582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D:\Nathalie\Enseignement\- Montessori\botanique-zoologie\fleur-ombr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836" y="2086523"/>
            <a:ext cx="73582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D:\Nathalie\Enseignement\- Montessori\botanique-zoologie\fleur-ombr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836" y="1150419"/>
            <a:ext cx="73582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D:\Nathalie\Enseignement\- Montessori\botanique-zoologie\fleur-ombr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836" y="286323"/>
            <a:ext cx="73582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263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404287"/>
              </p:ext>
            </p:extLst>
          </p:nvPr>
        </p:nvGraphicFramePr>
        <p:xfrm>
          <a:off x="306140" y="216655"/>
          <a:ext cx="3600000" cy="45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180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radicule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endosperme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tégument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hypocotyle</a:t>
                      </a:r>
                      <a:endParaRPr lang="fr-FR" sz="28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épicotyle</a:t>
                      </a:r>
                      <a:endParaRPr lang="fr-FR" sz="28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9" name="Picture 7" descr="D:\Nathalie\Enseignement\- Montessori\botanique-zoologie\graine-omb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420" y="3919091"/>
            <a:ext cx="37943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D:\Nathalie\Enseignement\- Montessori\botanique-zoologie\graine-omb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420" y="2982987"/>
            <a:ext cx="37943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D:\Nathalie\Enseignement\- Montessori\botanique-zoologie\graine-omb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420" y="2118891"/>
            <a:ext cx="37943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D:\Nathalie\Enseignement\- Montessori\botanique-zoologie\graine-omb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420" y="1182787"/>
            <a:ext cx="37943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D:\Nathalie\Enseignement\- Montessori\botanique-zoologie\graine-omb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420" y="307700"/>
            <a:ext cx="37943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365864"/>
              </p:ext>
            </p:extLst>
          </p:nvPr>
        </p:nvGraphicFramePr>
        <p:xfrm>
          <a:off x="4266580" y="246891"/>
          <a:ext cx="3600000" cy="37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180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racine principale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racines secondaires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coiffes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poils absorbants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5" name="Picture 3" descr="D:\Nathalie\Enseignement\- Montessori\botanique-zoologie\racines-omb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859" y="3148329"/>
            <a:ext cx="78487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D:\Nathalie\Enseignement\- Montessori\botanique-zoologie\racines-omb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859" y="2248512"/>
            <a:ext cx="78487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D:\Nathalie\Enseignement\- Montessori\botanique-zoologie\racines-omb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859" y="1332359"/>
            <a:ext cx="78487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D:\Nathalie\Enseignement\- Montessori\botanique-zoologie\racines-omb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859" y="329705"/>
            <a:ext cx="78487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5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616" y="675485"/>
            <a:ext cx="6793778" cy="648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2124" y="180231"/>
            <a:ext cx="8640000" cy="7200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595356" y="2124447"/>
            <a:ext cx="1885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nervures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17556" y="468263"/>
            <a:ext cx="194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Cursive standard" pitchFamily="2" charset="0"/>
              </a:rPr>
              <a:t>feuille</a:t>
            </a:r>
            <a:endParaRPr lang="fr-FR" sz="4800" b="1" dirty="0">
              <a:latin typeface="Cursive standard" pitchFamily="2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5772038" y="3502591"/>
            <a:ext cx="798798" cy="421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760226" y="2700511"/>
            <a:ext cx="1930290" cy="8042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400512" y="5507708"/>
            <a:ext cx="641932" cy="3426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962324" y="6805893"/>
            <a:ext cx="10801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158115" y="5496431"/>
            <a:ext cx="13660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pétiole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57679" y="6419163"/>
            <a:ext cx="16225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stipules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87938" y="3661003"/>
            <a:ext cx="11641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limbe</a:t>
            </a:r>
            <a:endParaRPr lang="fr-FR" sz="40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1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124" y="180231"/>
            <a:ext cx="8640000" cy="7200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17556" y="468263"/>
            <a:ext cx="194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Cursive standard" pitchFamily="2" charset="0"/>
              </a:rPr>
              <a:t>arbre</a:t>
            </a:r>
            <a:endParaRPr lang="fr-FR" sz="4800" b="1" dirty="0">
              <a:latin typeface="Cursive standard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92" y="360231"/>
            <a:ext cx="5942666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1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124" y="180231"/>
            <a:ext cx="8640000" cy="7200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17556" y="468263"/>
            <a:ext cx="194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Cursive standard" pitchFamily="2" charset="0"/>
              </a:rPr>
              <a:t>arbre</a:t>
            </a:r>
            <a:endParaRPr lang="fr-FR" sz="4800" b="1" dirty="0">
              <a:latin typeface="Cursive standard" pitchFamily="2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5936570" y="883761"/>
            <a:ext cx="711631" cy="8086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240730" y="2140340"/>
            <a:ext cx="2025850" cy="6321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5562724" y="6039703"/>
            <a:ext cx="1104264" cy="6261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3142410" y="5004767"/>
            <a:ext cx="1339714" cy="156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48201" y="468263"/>
            <a:ext cx="15199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feuilles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5538" y="1692399"/>
            <a:ext cx="18245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branches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48201" y="6495440"/>
            <a:ext cx="15776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racines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29662" y="4729090"/>
            <a:ext cx="11496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tronc</a:t>
            </a:r>
            <a:endParaRPr lang="fr-FR" sz="4000" dirty="0">
              <a:latin typeface="Cursive standard" pitchFamily="2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92" y="360231"/>
            <a:ext cx="5942666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33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124" y="180231"/>
            <a:ext cx="8640000" cy="7200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517556" y="468263"/>
            <a:ext cx="194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Cursive standard" pitchFamily="2" charset="0"/>
              </a:rPr>
              <a:t>graine</a:t>
            </a:r>
            <a:endParaRPr lang="fr-FR" sz="4800" b="1" dirty="0">
              <a:latin typeface="Cursive standard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413" y="309562"/>
            <a:ext cx="3658052" cy="694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3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124" y="180231"/>
            <a:ext cx="8640000" cy="7200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517556" y="468263"/>
            <a:ext cx="194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Cursive standard" pitchFamily="2" charset="0"/>
              </a:rPr>
              <a:t>graine</a:t>
            </a:r>
            <a:endParaRPr lang="fr-FR" sz="4800" b="1" dirty="0">
              <a:latin typeface="Cursive standard" pitchFamily="2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466380" y="3636615"/>
            <a:ext cx="1694795" cy="12241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623722" y="1884300"/>
            <a:ext cx="1218922" cy="808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623722" y="1965120"/>
            <a:ext cx="1074906" cy="13114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466380" y="5785369"/>
            <a:ext cx="1157342" cy="5286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4986661" y="2814461"/>
            <a:ext cx="1080119" cy="11101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 flipV="1">
            <a:off x="4986661" y="5785368"/>
            <a:ext cx="1584175" cy="1747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69707" y="6156895"/>
            <a:ext cx="1896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tégument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84142" y="1656236"/>
            <a:ext cx="17395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radicule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8005" y="3072345"/>
            <a:ext cx="24208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endosperme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42844" y="5606174"/>
            <a:ext cx="17732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err="1" smtClean="0">
                <a:latin typeface="Cursive standard" pitchFamily="2" charset="0"/>
              </a:rPr>
              <a:t>épicotyle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10316" y="2460518"/>
            <a:ext cx="21018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err="1" smtClean="0">
                <a:latin typeface="Cursive standard" pitchFamily="2" charset="0"/>
              </a:rPr>
              <a:t>hypocotyle</a:t>
            </a:r>
            <a:endParaRPr lang="fr-FR" sz="4000" dirty="0">
              <a:latin typeface="Cursive standard" pitchFamily="2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413" y="309562"/>
            <a:ext cx="3658052" cy="694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245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124" y="180231"/>
            <a:ext cx="8640000" cy="7200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517556" y="468263"/>
            <a:ext cx="194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Cursive standard" pitchFamily="2" charset="0"/>
              </a:rPr>
              <a:t>racines</a:t>
            </a:r>
            <a:endParaRPr lang="fr-FR" sz="4800" b="1" dirty="0">
              <a:latin typeface="Cursive standard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445" y="875140"/>
            <a:ext cx="6867610" cy="6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2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36" y="866692"/>
            <a:ext cx="6867610" cy="6300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2124" y="180231"/>
            <a:ext cx="8640000" cy="7200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517556" y="468263"/>
            <a:ext cx="194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Cursive standard" pitchFamily="2" charset="0"/>
              </a:rPr>
              <a:t>racines</a:t>
            </a:r>
            <a:endParaRPr lang="fr-FR" sz="4800" b="1" dirty="0">
              <a:latin typeface="Cursive standard" pitchFamily="2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130676" y="1327599"/>
            <a:ext cx="1728192" cy="4675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858868" y="3503476"/>
            <a:ext cx="553783" cy="507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491968" y="2844527"/>
            <a:ext cx="55157" cy="10367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248467" y="6516135"/>
            <a:ext cx="865985" cy="4328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858868" y="1393542"/>
            <a:ext cx="150874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dirty="0" smtClean="0">
                <a:latin typeface="Cursive standard" pitchFamily="2" charset="0"/>
              </a:rPr>
              <a:t>racine</a:t>
            </a:r>
          </a:p>
          <a:p>
            <a:pPr algn="ctr"/>
            <a:r>
              <a:rPr lang="fr-FR" sz="2800" dirty="0" smtClean="0">
                <a:latin typeface="Cursive standard" pitchFamily="2" charset="0"/>
              </a:rPr>
              <a:t>principale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57479" y="6595040"/>
            <a:ext cx="13147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ursive standard" pitchFamily="2" charset="0"/>
              </a:rPr>
              <a:t>coiffes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19270" y="2680099"/>
            <a:ext cx="17491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dirty="0" smtClean="0">
                <a:latin typeface="Cursive standard" pitchFamily="2" charset="0"/>
              </a:rPr>
              <a:t>racines</a:t>
            </a:r>
          </a:p>
          <a:p>
            <a:pPr algn="ctr"/>
            <a:r>
              <a:rPr lang="fr-FR" sz="2800" dirty="0" smtClean="0">
                <a:latin typeface="Cursive standard" pitchFamily="2" charset="0"/>
              </a:rPr>
              <a:t>secondaires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55132" y="2156879"/>
            <a:ext cx="23839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dirty="0" smtClean="0">
                <a:latin typeface="Cursive standard" pitchFamily="2" charset="0"/>
              </a:rPr>
              <a:t>poils absorbants</a:t>
            </a:r>
            <a:endParaRPr lang="fr-FR" sz="2800" dirty="0">
              <a:latin typeface="Cursive standard" pitchFamily="2" charset="0"/>
            </a:endParaRPr>
          </a:p>
        </p:txBody>
      </p:sp>
      <p:cxnSp>
        <p:nvCxnSpPr>
          <p:cNvPr id="46" name="Connecteur droit 45"/>
          <p:cNvCxnSpPr/>
          <p:nvPr/>
        </p:nvCxnSpPr>
        <p:spPr>
          <a:xfrm flipV="1">
            <a:off x="6498828" y="3554236"/>
            <a:ext cx="913823" cy="6540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>
            <a:off x="3114452" y="6200018"/>
            <a:ext cx="110929" cy="748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080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124" y="180231"/>
            <a:ext cx="8640000" cy="7200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17556" y="484744"/>
            <a:ext cx="2884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Cursive standard" pitchFamily="2" charset="0"/>
              </a:rPr>
              <a:t>fleur</a:t>
            </a:r>
            <a:endParaRPr lang="fr-FR" sz="4800" b="1" dirty="0">
              <a:latin typeface="Cursive standard" pitchFamily="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996" y="772358"/>
            <a:ext cx="6438468" cy="6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375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58</Words>
  <Application>Microsoft Office PowerPoint</Application>
  <PresentationFormat>Personnalisé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41</cp:revision>
  <cp:lastPrinted>2016-05-14T07:50:15Z</cp:lastPrinted>
  <dcterms:created xsi:type="dcterms:W3CDTF">2016-05-12T06:57:32Z</dcterms:created>
  <dcterms:modified xsi:type="dcterms:W3CDTF">2016-05-15T19:11:10Z</dcterms:modified>
</cp:coreProperties>
</file>