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326" y="-37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-24505" y="-53900"/>
            <a:ext cx="5329238" cy="433387"/>
          </a:xfrm>
        </p:spPr>
        <p:txBody>
          <a:bodyPr/>
          <a:lstStyle>
            <a:lvl2pPr marL="521528" indent="0">
              <a:buNone/>
              <a:defRPr/>
            </a:lvl2pPr>
            <a:lvl3pPr marL="0" indent="0">
              <a:buNone/>
              <a:defRPr sz="1000" baseline="0"/>
            </a:lvl3pPr>
            <a:lvl5pPr>
              <a:defRPr/>
            </a:lvl5pPr>
          </a:lstStyle>
          <a:p>
            <a:pPr lvl="2"/>
            <a:r>
              <a:rPr lang="fr-FR" dirty="0" smtClean="0"/>
              <a:t>tiloustics.eu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093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87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83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28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1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3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99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12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73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6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92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7"/>
          <p:cNvSpPr txBox="1">
            <a:spLocks/>
          </p:cNvSpPr>
          <p:nvPr userDrawn="1"/>
        </p:nvSpPr>
        <p:spPr>
          <a:xfrm>
            <a:off x="-24505" y="-53900"/>
            <a:ext cx="5329238" cy="433387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indent="0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r-FR" smtClean="0"/>
              <a:t>tiloustics.eu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45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87" y="931144"/>
            <a:ext cx="3672408" cy="34563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044327" y="1242244"/>
            <a:ext cx="2952328" cy="280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260351" y="1264464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 compte </a:t>
            </a:r>
          </a:p>
          <a:p>
            <a:pPr algn="ctr"/>
            <a:r>
              <a:rPr lang="fr-FR" dirty="0" smtClean="0"/>
              <a:t>les syllabes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0" t="17829" r="25461" b="22231"/>
          <a:stretch/>
        </p:blipFill>
        <p:spPr bwMode="auto">
          <a:xfrm rot="5400000">
            <a:off x="1764742" y="2024946"/>
            <a:ext cx="1511497" cy="18183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67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50471"/>
              </p:ext>
            </p:extLst>
          </p:nvPr>
        </p:nvGraphicFramePr>
        <p:xfrm>
          <a:off x="108223" y="162124"/>
          <a:ext cx="7344816" cy="10441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4803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53478"/>
              </p:ext>
            </p:extLst>
          </p:nvPr>
        </p:nvGraphicFramePr>
        <p:xfrm>
          <a:off x="180231" y="2747459"/>
          <a:ext cx="3456384" cy="7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77152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i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o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85571"/>
              </p:ext>
            </p:extLst>
          </p:nvPr>
        </p:nvGraphicFramePr>
        <p:xfrm>
          <a:off x="180231" y="9739188"/>
          <a:ext cx="3456384" cy="7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77152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i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o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49344"/>
              </p:ext>
            </p:extLst>
          </p:nvPr>
        </p:nvGraphicFramePr>
        <p:xfrm>
          <a:off x="252239" y="6282804"/>
          <a:ext cx="3456384" cy="7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77152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i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o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27" y="308971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8628">
            <a:off x="6648212" y="2833606"/>
            <a:ext cx="378445" cy="53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27" y="3812967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27" y="7270958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8628">
            <a:off x="5455630" y="6395045"/>
            <a:ext cx="378445" cy="53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8628">
            <a:off x="4243405" y="9811744"/>
            <a:ext cx="378445" cy="53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rme libre 8"/>
          <p:cNvSpPr/>
          <p:nvPr/>
        </p:nvSpPr>
        <p:spPr>
          <a:xfrm>
            <a:off x="5220791" y="2162554"/>
            <a:ext cx="1656184" cy="929640"/>
          </a:xfrm>
          <a:custGeom>
            <a:avLst/>
            <a:gdLst>
              <a:gd name="connsiteX0" fmla="*/ 290308 w 1768588"/>
              <a:gd name="connsiteY0" fmla="*/ 0 h 929640"/>
              <a:gd name="connsiteX1" fmla="*/ 748 w 1768588"/>
              <a:gd name="connsiteY1" fmla="*/ 365760 h 929640"/>
              <a:gd name="connsiteX2" fmla="*/ 366508 w 1768588"/>
              <a:gd name="connsiteY2" fmla="*/ 655320 h 929640"/>
              <a:gd name="connsiteX3" fmla="*/ 747508 w 1768588"/>
              <a:gd name="connsiteY3" fmla="*/ 655320 h 929640"/>
              <a:gd name="connsiteX4" fmla="*/ 1113268 w 1768588"/>
              <a:gd name="connsiteY4" fmla="*/ 670560 h 929640"/>
              <a:gd name="connsiteX5" fmla="*/ 1768588 w 1768588"/>
              <a:gd name="connsiteY5" fmla="*/ 929640 h 929640"/>
              <a:gd name="connsiteX6" fmla="*/ 1768588 w 1768588"/>
              <a:gd name="connsiteY6" fmla="*/ 92964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588" h="929640">
                <a:moveTo>
                  <a:pt x="290308" y="0"/>
                </a:moveTo>
                <a:cubicBezTo>
                  <a:pt x="139178" y="128270"/>
                  <a:pt x="-11952" y="256540"/>
                  <a:pt x="748" y="365760"/>
                </a:cubicBezTo>
                <a:cubicBezTo>
                  <a:pt x="13448" y="474980"/>
                  <a:pt x="242048" y="607060"/>
                  <a:pt x="366508" y="655320"/>
                </a:cubicBezTo>
                <a:cubicBezTo>
                  <a:pt x="490968" y="703580"/>
                  <a:pt x="623048" y="652780"/>
                  <a:pt x="747508" y="655320"/>
                </a:cubicBezTo>
                <a:cubicBezTo>
                  <a:pt x="871968" y="657860"/>
                  <a:pt x="943088" y="624840"/>
                  <a:pt x="1113268" y="670560"/>
                </a:cubicBezTo>
                <a:cubicBezTo>
                  <a:pt x="1283448" y="716280"/>
                  <a:pt x="1768588" y="929640"/>
                  <a:pt x="1768588" y="929640"/>
                </a:cubicBezTo>
                <a:lnTo>
                  <a:pt x="1768588" y="92964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5193754" y="5636525"/>
            <a:ext cx="483715" cy="1016759"/>
          </a:xfrm>
          <a:custGeom>
            <a:avLst/>
            <a:gdLst>
              <a:gd name="connsiteX0" fmla="*/ 299470 w 483715"/>
              <a:gd name="connsiteY0" fmla="*/ 0 h 1016759"/>
              <a:gd name="connsiteX1" fmla="*/ 33339 w 483715"/>
              <a:gd name="connsiteY1" fmla="*/ 184245 h 1016759"/>
              <a:gd name="connsiteX2" fmla="*/ 12867 w 483715"/>
              <a:gd name="connsiteY2" fmla="*/ 491320 h 1016759"/>
              <a:gd name="connsiteX3" fmla="*/ 115225 w 483715"/>
              <a:gd name="connsiteY3" fmla="*/ 661917 h 1016759"/>
              <a:gd name="connsiteX4" fmla="*/ 258527 w 483715"/>
              <a:gd name="connsiteY4" fmla="*/ 832514 h 1016759"/>
              <a:gd name="connsiteX5" fmla="*/ 483715 w 483715"/>
              <a:gd name="connsiteY5" fmla="*/ 1016759 h 101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715" h="1016759">
                <a:moveTo>
                  <a:pt x="299470" y="0"/>
                </a:moveTo>
                <a:cubicBezTo>
                  <a:pt x="190288" y="51179"/>
                  <a:pt x="81106" y="102358"/>
                  <a:pt x="33339" y="184245"/>
                </a:cubicBezTo>
                <a:cubicBezTo>
                  <a:pt x="-14428" y="266132"/>
                  <a:pt x="-781" y="411708"/>
                  <a:pt x="12867" y="491320"/>
                </a:cubicBezTo>
                <a:cubicBezTo>
                  <a:pt x="26515" y="570932"/>
                  <a:pt x="74282" y="605051"/>
                  <a:pt x="115225" y="661917"/>
                </a:cubicBezTo>
                <a:cubicBezTo>
                  <a:pt x="156168" y="718783"/>
                  <a:pt x="197112" y="773374"/>
                  <a:pt x="258527" y="832514"/>
                </a:cubicBezTo>
                <a:cubicBezTo>
                  <a:pt x="319942" y="891654"/>
                  <a:pt x="401828" y="954206"/>
                  <a:pt x="483715" y="1016759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4357870" y="9096233"/>
            <a:ext cx="1114882" cy="996286"/>
          </a:xfrm>
          <a:custGeom>
            <a:avLst/>
            <a:gdLst>
              <a:gd name="connsiteX0" fmla="*/ 1114882 w 1114882"/>
              <a:gd name="connsiteY0" fmla="*/ 0 h 996286"/>
              <a:gd name="connsiteX1" fmla="*/ 568972 w 1114882"/>
              <a:gd name="connsiteY1" fmla="*/ 75063 h 996286"/>
              <a:gd name="connsiteX2" fmla="*/ 255073 w 1114882"/>
              <a:gd name="connsiteY2" fmla="*/ 252483 h 996286"/>
              <a:gd name="connsiteX3" fmla="*/ 36709 w 1114882"/>
              <a:gd name="connsiteY3" fmla="*/ 620973 h 996286"/>
              <a:gd name="connsiteX4" fmla="*/ 2590 w 1114882"/>
              <a:gd name="connsiteY4" fmla="*/ 859809 h 996286"/>
              <a:gd name="connsiteX5" fmla="*/ 64005 w 1114882"/>
              <a:gd name="connsiteY5" fmla="*/ 996286 h 996286"/>
              <a:gd name="connsiteX6" fmla="*/ 64005 w 1114882"/>
              <a:gd name="connsiteY6" fmla="*/ 996286 h 99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882" h="996286">
                <a:moveTo>
                  <a:pt x="1114882" y="0"/>
                </a:moveTo>
                <a:cubicBezTo>
                  <a:pt x="913577" y="16491"/>
                  <a:pt x="712273" y="32983"/>
                  <a:pt x="568972" y="75063"/>
                </a:cubicBezTo>
                <a:cubicBezTo>
                  <a:pt x="425671" y="117143"/>
                  <a:pt x="343783" y="161498"/>
                  <a:pt x="255073" y="252483"/>
                </a:cubicBezTo>
                <a:cubicBezTo>
                  <a:pt x="166362" y="343468"/>
                  <a:pt x="78789" y="519752"/>
                  <a:pt x="36709" y="620973"/>
                </a:cubicBezTo>
                <a:cubicBezTo>
                  <a:pt x="-5371" y="722194"/>
                  <a:pt x="-1959" y="797257"/>
                  <a:pt x="2590" y="859809"/>
                </a:cubicBezTo>
                <a:cubicBezTo>
                  <a:pt x="7139" y="922361"/>
                  <a:pt x="64005" y="996286"/>
                  <a:pt x="64005" y="996286"/>
                </a:cubicBezTo>
                <a:lnTo>
                  <a:pt x="64005" y="996286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829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</Words>
  <Application>Microsoft Office PowerPoint</Application>
  <PresentationFormat>Personnalisé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9</cp:revision>
  <dcterms:created xsi:type="dcterms:W3CDTF">2017-02-13T07:38:33Z</dcterms:created>
  <dcterms:modified xsi:type="dcterms:W3CDTF">2017-02-13T12:58:17Z</dcterms:modified>
</cp:coreProperties>
</file>