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</p:sldIdLst>
  <p:sldSz cx="7561263" cy="10693400"/>
  <p:notesSz cx="6858000" cy="9144000"/>
  <p:defaultTextStyle>
    <a:defPPr>
      <a:defRPr lang="fr-FR"/>
    </a:defPPr>
    <a:lvl1pPr marL="0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21528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43056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64584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086112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07640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4" autoAdjust="0"/>
    <p:restoredTop sz="94615" autoAdjust="0"/>
  </p:normalViewPr>
  <p:slideViewPr>
    <p:cSldViewPr>
      <p:cViewPr>
        <p:scale>
          <a:sx n="40" d="100"/>
          <a:sy n="40" d="100"/>
        </p:scale>
        <p:origin x="-326" y="-350"/>
      </p:cViewPr>
      <p:guideLst>
        <p:guide orient="horz" pos="3368"/>
        <p:guide pos="238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095" y="3321887"/>
            <a:ext cx="6427074" cy="229215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190" y="6059593"/>
            <a:ext cx="5292884" cy="273275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215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3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5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61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7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91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06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2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8FF86-E6BC-4C81-887C-78E2B7D8CCCD}" type="datetimeFigureOut">
              <a:rPr lang="fr-FR" smtClean="0"/>
              <a:t>13/02/2017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30697-83D9-409A-BA39-98D08322C8D5}" type="slidenum">
              <a:rPr lang="fr-FR" smtClean="0"/>
              <a:t>‹N°›</a:t>
            </a:fld>
            <a:endParaRPr lang="fr-FR"/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3" hasCustomPrompt="1"/>
          </p:nvPr>
        </p:nvSpPr>
        <p:spPr>
          <a:xfrm>
            <a:off x="-24505" y="-53900"/>
            <a:ext cx="5329238" cy="433387"/>
          </a:xfrm>
        </p:spPr>
        <p:txBody>
          <a:bodyPr/>
          <a:lstStyle>
            <a:lvl2pPr marL="521528" indent="0">
              <a:buNone/>
              <a:defRPr/>
            </a:lvl2pPr>
            <a:lvl3pPr marL="0" indent="0">
              <a:buNone/>
              <a:defRPr sz="1000" baseline="0"/>
            </a:lvl3pPr>
            <a:lvl5pPr>
              <a:defRPr/>
            </a:lvl5pPr>
          </a:lstStyle>
          <a:p>
            <a:pPr lvl="2"/>
            <a:r>
              <a:rPr lang="fr-FR" dirty="0" smtClean="0"/>
              <a:t>tiloustics.eu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109335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8FF86-E6BC-4C81-887C-78E2B7D8CCCD}" type="datetimeFigureOut">
              <a:rPr lang="fr-FR" smtClean="0"/>
              <a:t>13/02/2017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30697-83D9-409A-BA39-98D08322C8D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438729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111436" y="571801"/>
            <a:ext cx="1275964" cy="12163743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83548" y="571801"/>
            <a:ext cx="3701869" cy="12163743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8FF86-E6BC-4C81-887C-78E2B7D8CCCD}" type="datetimeFigureOut">
              <a:rPr lang="fr-FR" smtClean="0"/>
              <a:t>13/02/2017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30697-83D9-409A-BA39-98D08322C8D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0833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8FF86-E6BC-4C81-887C-78E2B7D8CCCD}" type="datetimeFigureOut">
              <a:rPr lang="fr-FR" smtClean="0"/>
              <a:t>13/02/2017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30697-83D9-409A-BA39-98D08322C8D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682831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288" y="6871500"/>
            <a:ext cx="6427074" cy="2123828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288" y="4532321"/>
            <a:ext cx="6427074" cy="2339180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1528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305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458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611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76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916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5069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7222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8FF86-E6BC-4C81-887C-78E2B7D8CCCD}" type="datetimeFigureOut">
              <a:rPr lang="fr-FR" smtClean="0"/>
              <a:t>13/02/2017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30697-83D9-409A-BA39-98D08322C8D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310146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83548" y="3326836"/>
            <a:ext cx="2488916" cy="9408708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898485" y="3326836"/>
            <a:ext cx="2488916" cy="9408708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8FF86-E6BC-4C81-887C-78E2B7D8CCCD}" type="datetimeFigureOut">
              <a:rPr lang="fr-FR" smtClean="0"/>
              <a:t>13/02/2017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30697-83D9-409A-BA39-98D08322C8D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16313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064" y="2393639"/>
            <a:ext cx="3340871" cy="997555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064" y="3391194"/>
            <a:ext cx="3340871" cy="6161082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017" y="2393639"/>
            <a:ext cx="3342183" cy="997555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017" y="3391194"/>
            <a:ext cx="3342183" cy="6161082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8FF86-E6BC-4C81-887C-78E2B7D8CCCD}" type="datetimeFigureOut">
              <a:rPr lang="fr-FR" smtClean="0"/>
              <a:t>13/02/2017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30697-83D9-409A-BA39-98D08322C8D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429973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8FF86-E6BC-4C81-887C-78E2B7D8CCCD}" type="datetimeFigureOut">
              <a:rPr lang="fr-FR" smtClean="0"/>
              <a:t>13/02/2017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30697-83D9-409A-BA39-98D08322C8D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591245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8FF86-E6BC-4C81-887C-78E2B7D8CCCD}" type="datetimeFigureOut">
              <a:rPr lang="fr-FR" smtClean="0"/>
              <a:t>13/02/2017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30697-83D9-409A-BA39-98D08322C8D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52737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064" y="425756"/>
            <a:ext cx="2487604" cy="1811937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244" y="425757"/>
            <a:ext cx="4226957" cy="9126521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064" y="2237694"/>
            <a:ext cx="2487604" cy="7314584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8FF86-E6BC-4C81-887C-78E2B7D8CCCD}" type="datetimeFigureOut">
              <a:rPr lang="fr-FR" smtClean="0"/>
              <a:t>13/02/2017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30697-83D9-409A-BA39-98D08322C8D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39601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060" y="7485381"/>
            <a:ext cx="4536758" cy="883692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3700"/>
            </a:lvl1pPr>
            <a:lvl2pPr marL="521528" indent="0">
              <a:buNone/>
              <a:defRPr sz="3200"/>
            </a:lvl2pPr>
            <a:lvl3pPr marL="1043056" indent="0">
              <a:buNone/>
              <a:defRPr sz="2700"/>
            </a:lvl3pPr>
            <a:lvl4pPr marL="1564584" indent="0">
              <a:buNone/>
              <a:defRPr sz="2300"/>
            </a:lvl4pPr>
            <a:lvl5pPr marL="2086112" indent="0">
              <a:buNone/>
              <a:defRPr sz="2300"/>
            </a:lvl5pPr>
            <a:lvl6pPr marL="2607640" indent="0">
              <a:buNone/>
              <a:defRPr sz="2300"/>
            </a:lvl6pPr>
            <a:lvl7pPr marL="3129168" indent="0">
              <a:buNone/>
              <a:defRPr sz="2300"/>
            </a:lvl7pPr>
            <a:lvl8pPr marL="3650696" indent="0">
              <a:buNone/>
              <a:defRPr sz="2300"/>
            </a:lvl8pPr>
            <a:lvl9pPr marL="4172224" indent="0">
              <a:buNone/>
              <a:defRPr sz="23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060" y="8369073"/>
            <a:ext cx="4536758" cy="1254988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8FF86-E6BC-4C81-887C-78E2B7D8CCCD}" type="datetimeFigureOut">
              <a:rPr lang="fr-FR" smtClean="0"/>
              <a:t>13/02/2017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30697-83D9-409A-BA39-98D08322C8D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29217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  <a:prstGeom prst="rect">
            <a:avLst/>
          </a:prstGeom>
        </p:spPr>
        <p:txBody>
          <a:bodyPr vert="horz" lIns="104306" tIns="52153" rIns="104306" bIns="52153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063" y="2495129"/>
            <a:ext cx="6805137" cy="7057149"/>
          </a:xfrm>
          <a:prstGeom prst="rect">
            <a:avLst/>
          </a:prstGeom>
        </p:spPr>
        <p:txBody>
          <a:bodyPr vert="horz" lIns="104306" tIns="52153" rIns="104306" bIns="52153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063" y="9911199"/>
            <a:ext cx="1764295" cy="569324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D8FF86-E6BC-4C81-887C-78E2B7D8CCCD}" type="datetimeFigureOut">
              <a:rPr lang="fr-FR" smtClean="0"/>
              <a:t>13/02/2017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432" y="9911199"/>
            <a:ext cx="2394400" cy="569324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18905" y="9911199"/>
            <a:ext cx="1764295" cy="569324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130697-83D9-409A-BA39-98D08322C8D5}" type="slidenum">
              <a:rPr lang="fr-FR" smtClean="0"/>
              <a:t>‹N°›</a:t>
            </a:fld>
            <a:endParaRPr lang="fr-FR"/>
          </a:p>
        </p:txBody>
      </p:sp>
      <p:sp>
        <p:nvSpPr>
          <p:cNvPr id="7" name="Espace réservé du texte 7"/>
          <p:cNvSpPr txBox="1">
            <a:spLocks/>
          </p:cNvSpPr>
          <p:nvPr userDrawn="1"/>
        </p:nvSpPr>
        <p:spPr>
          <a:xfrm>
            <a:off x="-24505" y="-53900"/>
            <a:ext cx="5329238" cy="433387"/>
          </a:xfrm>
          <a:prstGeom prst="rect">
            <a:avLst/>
          </a:prstGeom>
        </p:spPr>
        <p:txBody>
          <a:bodyPr/>
          <a:lstStyle>
            <a:lvl1pPr marL="391146" indent="-391146" algn="l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528" indent="0" algn="l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0" indent="0" algn="l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5348" indent="-260764" algn="l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346876" indent="-260764" algn="l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868404" indent="-260764" algn="l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89932" indent="-260764" algn="l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911460" indent="-260764" algn="l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32988" indent="-260764" algn="l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2"/>
            <a:r>
              <a:rPr lang="fr-FR" smtClean="0"/>
              <a:t>tiloustics.eu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18457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43056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91146" indent="-391146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847483" indent="-325955" algn="l" defTabSz="1043056" rtl="0" eaLnBrk="1" latinLnBrk="0" hangingPunct="1">
        <a:spcBef>
          <a:spcPct val="20000"/>
        </a:spcBef>
        <a:buFont typeface="Arial" panose="020B0604020202020204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03820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25348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46876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68404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932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1460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988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52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305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58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6112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64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916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69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222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4287" y="931144"/>
            <a:ext cx="3672408" cy="3456384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Rectangle 2"/>
          <p:cNvSpPr/>
          <p:nvPr/>
        </p:nvSpPr>
        <p:spPr>
          <a:xfrm>
            <a:off x="1044327" y="1242244"/>
            <a:ext cx="2952328" cy="280831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ZoneTexte 3"/>
          <p:cNvSpPr txBox="1"/>
          <p:nvPr/>
        </p:nvSpPr>
        <p:spPr>
          <a:xfrm>
            <a:off x="1260351" y="1264464"/>
            <a:ext cx="252028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Je reconnais</a:t>
            </a:r>
          </a:p>
          <a:p>
            <a:pPr algn="ctr"/>
            <a:r>
              <a:rPr lang="fr-FR" dirty="0" smtClean="0"/>
              <a:t> les chiffres</a:t>
            </a:r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1080331" y="2322364"/>
            <a:ext cx="288032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 smtClean="0">
                <a:latin typeface="Script cole" panose="00000400000000000000" pitchFamily="2" charset="0"/>
              </a:rPr>
              <a:t>1  2  3  4  5</a:t>
            </a:r>
          </a:p>
          <a:p>
            <a:pPr algn="ctr"/>
            <a:r>
              <a:rPr lang="fr-FR" sz="4000" dirty="0" smtClean="0">
                <a:latin typeface="Script cole" panose="00000400000000000000" pitchFamily="2" charset="0"/>
              </a:rPr>
              <a:t>6  7  8  9  </a:t>
            </a:r>
            <a:endParaRPr lang="fr-FR" sz="4000" dirty="0">
              <a:latin typeface="Script cole" panose="000004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90113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8650471"/>
              </p:ext>
            </p:extLst>
          </p:nvPr>
        </p:nvGraphicFramePr>
        <p:xfrm>
          <a:off x="108223" y="162124"/>
          <a:ext cx="7344816" cy="104411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72408"/>
                <a:gridCol w="3672408"/>
              </a:tblGrid>
              <a:tr h="3480387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480387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480387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7750724"/>
              </p:ext>
            </p:extLst>
          </p:nvPr>
        </p:nvGraphicFramePr>
        <p:xfrm>
          <a:off x="180231" y="2747459"/>
          <a:ext cx="3456384" cy="77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2128"/>
                <a:gridCol w="1152128"/>
                <a:gridCol w="1152128"/>
              </a:tblGrid>
              <a:tr h="771520">
                <a:tc>
                  <a:txBody>
                    <a:bodyPr/>
                    <a:lstStyle/>
                    <a:p>
                      <a:pPr algn="ctr"/>
                      <a:r>
                        <a:rPr lang="fr-FR" sz="4000" dirty="0" smtClean="0">
                          <a:solidFill>
                            <a:schemeClr val="tx1"/>
                          </a:solidFill>
                          <a:latin typeface="Script cole" panose="00000400000000000000" pitchFamily="2" charset="0"/>
                        </a:rPr>
                        <a:t>1</a:t>
                      </a:r>
                      <a:endParaRPr lang="fr-FR" sz="4000" dirty="0">
                        <a:solidFill>
                          <a:schemeClr val="tx1"/>
                        </a:solidFill>
                        <a:latin typeface="Script cole" panose="00000400000000000000" pitchFamily="2" charset="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000" dirty="0" smtClean="0">
                          <a:solidFill>
                            <a:schemeClr val="tx1"/>
                          </a:solidFill>
                          <a:latin typeface="Script cole" panose="00000400000000000000" pitchFamily="2" charset="0"/>
                        </a:rPr>
                        <a:t>2</a:t>
                      </a:r>
                      <a:endParaRPr lang="fr-FR" sz="4000" dirty="0">
                        <a:solidFill>
                          <a:schemeClr val="tx1"/>
                        </a:solidFill>
                        <a:latin typeface="Script cole" panose="00000400000000000000" pitchFamily="2" charset="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000" dirty="0" smtClean="0">
                          <a:solidFill>
                            <a:schemeClr val="tx1"/>
                          </a:solidFill>
                          <a:latin typeface="Script cole" panose="00000400000000000000" pitchFamily="2" charset="0"/>
                        </a:rPr>
                        <a:t>3</a:t>
                      </a:r>
                      <a:endParaRPr lang="fr-FR" sz="4000" dirty="0">
                        <a:solidFill>
                          <a:schemeClr val="tx1"/>
                        </a:solidFill>
                        <a:latin typeface="Script cole" panose="00000400000000000000" pitchFamily="2" charset="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885"/>
          <a:stretch/>
        </p:blipFill>
        <p:spPr bwMode="auto">
          <a:xfrm>
            <a:off x="3979415" y="7290916"/>
            <a:ext cx="3304571" cy="22871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Forme libre 5"/>
          <p:cNvSpPr/>
          <p:nvPr/>
        </p:nvSpPr>
        <p:spPr>
          <a:xfrm>
            <a:off x="4314917" y="9488132"/>
            <a:ext cx="869430" cy="629862"/>
          </a:xfrm>
          <a:custGeom>
            <a:avLst/>
            <a:gdLst>
              <a:gd name="connsiteX0" fmla="*/ 869430 w 869430"/>
              <a:gd name="connsiteY0" fmla="*/ 0 h 629862"/>
              <a:gd name="connsiteX1" fmla="*/ 839450 w 869430"/>
              <a:gd name="connsiteY1" fmla="*/ 74951 h 629862"/>
              <a:gd name="connsiteX2" fmla="*/ 749509 w 869430"/>
              <a:gd name="connsiteY2" fmla="*/ 119922 h 629862"/>
              <a:gd name="connsiteX3" fmla="*/ 554636 w 869430"/>
              <a:gd name="connsiteY3" fmla="*/ 149902 h 629862"/>
              <a:gd name="connsiteX4" fmla="*/ 404735 w 869430"/>
              <a:gd name="connsiteY4" fmla="*/ 179882 h 629862"/>
              <a:gd name="connsiteX5" fmla="*/ 329784 w 869430"/>
              <a:gd name="connsiteY5" fmla="*/ 194873 h 629862"/>
              <a:gd name="connsiteX6" fmla="*/ 224853 w 869430"/>
              <a:gd name="connsiteY6" fmla="*/ 209863 h 629862"/>
              <a:gd name="connsiteX7" fmla="*/ 179882 w 869430"/>
              <a:gd name="connsiteY7" fmla="*/ 224853 h 629862"/>
              <a:gd name="connsiteX8" fmla="*/ 74951 w 869430"/>
              <a:gd name="connsiteY8" fmla="*/ 344774 h 629862"/>
              <a:gd name="connsiteX9" fmla="*/ 44971 w 869430"/>
              <a:gd name="connsiteY9" fmla="*/ 434715 h 629862"/>
              <a:gd name="connsiteX10" fmla="*/ 0 w 869430"/>
              <a:gd name="connsiteY10" fmla="*/ 524656 h 629862"/>
              <a:gd name="connsiteX11" fmla="*/ 119922 w 869430"/>
              <a:gd name="connsiteY11" fmla="*/ 629587 h 629862"/>
              <a:gd name="connsiteX12" fmla="*/ 134912 w 869430"/>
              <a:gd name="connsiteY12" fmla="*/ 629587 h 6298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69430" h="629862">
                <a:moveTo>
                  <a:pt x="869430" y="0"/>
                </a:moveTo>
                <a:cubicBezTo>
                  <a:pt x="859437" y="24984"/>
                  <a:pt x="855090" y="53055"/>
                  <a:pt x="839450" y="74951"/>
                </a:cubicBezTo>
                <a:cubicBezTo>
                  <a:pt x="823520" y="97253"/>
                  <a:pt x="774570" y="113657"/>
                  <a:pt x="749509" y="119922"/>
                </a:cubicBezTo>
                <a:cubicBezTo>
                  <a:pt x="657811" y="142846"/>
                  <a:pt x="663860" y="131698"/>
                  <a:pt x="554636" y="149902"/>
                </a:cubicBezTo>
                <a:cubicBezTo>
                  <a:pt x="504373" y="158279"/>
                  <a:pt x="454702" y="169888"/>
                  <a:pt x="404735" y="179882"/>
                </a:cubicBezTo>
                <a:cubicBezTo>
                  <a:pt x="379751" y="184879"/>
                  <a:pt x="355006" y="191270"/>
                  <a:pt x="329784" y="194873"/>
                </a:cubicBezTo>
                <a:lnTo>
                  <a:pt x="224853" y="209863"/>
                </a:lnTo>
                <a:cubicBezTo>
                  <a:pt x="209863" y="214860"/>
                  <a:pt x="192523" y="215372"/>
                  <a:pt x="179882" y="224853"/>
                </a:cubicBezTo>
                <a:cubicBezTo>
                  <a:pt x="121426" y="268695"/>
                  <a:pt x="109625" y="292765"/>
                  <a:pt x="74951" y="344774"/>
                </a:cubicBezTo>
                <a:cubicBezTo>
                  <a:pt x="64958" y="374754"/>
                  <a:pt x="62500" y="408420"/>
                  <a:pt x="44971" y="434715"/>
                </a:cubicBezTo>
                <a:cubicBezTo>
                  <a:pt x="6226" y="492833"/>
                  <a:pt x="20689" y="462595"/>
                  <a:pt x="0" y="524656"/>
                </a:cubicBezTo>
                <a:cubicBezTo>
                  <a:pt x="20447" y="647330"/>
                  <a:pt x="-14687" y="612761"/>
                  <a:pt x="119922" y="629587"/>
                </a:cubicBezTo>
                <a:cubicBezTo>
                  <a:pt x="124880" y="630207"/>
                  <a:pt x="129915" y="629587"/>
                  <a:pt x="134912" y="629587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13" name="Tableau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3043606"/>
              </p:ext>
            </p:extLst>
          </p:nvPr>
        </p:nvGraphicFramePr>
        <p:xfrm>
          <a:off x="180231" y="9739188"/>
          <a:ext cx="3456384" cy="77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2128"/>
                <a:gridCol w="1152128"/>
                <a:gridCol w="1152128"/>
              </a:tblGrid>
              <a:tr h="771520">
                <a:tc>
                  <a:txBody>
                    <a:bodyPr/>
                    <a:lstStyle/>
                    <a:p>
                      <a:pPr algn="ctr"/>
                      <a:r>
                        <a:rPr lang="fr-FR" sz="4000" dirty="0" smtClean="0">
                          <a:solidFill>
                            <a:schemeClr val="tx1"/>
                          </a:solidFill>
                          <a:latin typeface="Script cole" panose="00000400000000000000" pitchFamily="2" charset="0"/>
                        </a:rPr>
                        <a:t>1</a:t>
                      </a:r>
                      <a:endParaRPr lang="fr-FR" sz="4000" dirty="0">
                        <a:solidFill>
                          <a:schemeClr val="tx1"/>
                        </a:solidFill>
                        <a:latin typeface="Script cole" panose="00000400000000000000" pitchFamily="2" charset="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000" dirty="0" smtClean="0">
                          <a:solidFill>
                            <a:schemeClr val="tx1"/>
                          </a:solidFill>
                          <a:latin typeface="Script cole" panose="00000400000000000000" pitchFamily="2" charset="0"/>
                        </a:rPr>
                        <a:t>2</a:t>
                      </a:r>
                      <a:endParaRPr lang="fr-FR" sz="4000" dirty="0">
                        <a:solidFill>
                          <a:schemeClr val="tx1"/>
                        </a:solidFill>
                        <a:latin typeface="Script cole" panose="00000400000000000000" pitchFamily="2" charset="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000" dirty="0" smtClean="0">
                          <a:solidFill>
                            <a:schemeClr val="tx1"/>
                          </a:solidFill>
                          <a:latin typeface="Script cole" panose="00000400000000000000" pitchFamily="2" charset="0"/>
                        </a:rPr>
                        <a:t>3</a:t>
                      </a:r>
                      <a:endParaRPr lang="fr-FR" sz="4000" dirty="0">
                        <a:solidFill>
                          <a:schemeClr val="tx1"/>
                        </a:solidFill>
                        <a:latin typeface="Script cole" panose="00000400000000000000" pitchFamily="2" charset="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" name="Tableau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0040634"/>
              </p:ext>
            </p:extLst>
          </p:nvPr>
        </p:nvGraphicFramePr>
        <p:xfrm>
          <a:off x="252239" y="6282804"/>
          <a:ext cx="3456384" cy="77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2128"/>
                <a:gridCol w="1152128"/>
                <a:gridCol w="1152128"/>
              </a:tblGrid>
              <a:tr h="771520">
                <a:tc>
                  <a:txBody>
                    <a:bodyPr/>
                    <a:lstStyle/>
                    <a:p>
                      <a:pPr algn="ctr"/>
                      <a:r>
                        <a:rPr lang="fr-FR" sz="4000" dirty="0" smtClean="0">
                          <a:solidFill>
                            <a:schemeClr val="tx1"/>
                          </a:solidFill>
                          <a:latin typeface="Script cole" panose="00000400000000000000" pitchFamily="2" charset="0"/>
                        </a:rPr>
                        <a:t>1</a:t>
                      </a:r>
                      <a:endParaRPr lang="fr-FR" sz="4000" dirty="0">
                        <a:solidFill>
                          <a:schemeClr val="tx1"/>
                        </a:solidFill>
                        <a:latin typeface="Script cole" panose="00000400000000000000" pitchFamily="2" charset="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000" dirty="0" smtClean="0">
                          <a:solidFill>
                            <a:schemeClr val="tx1"/>
                          </a:solidFill>
                          <a:latin typeface="Script cole" panose="00000400000000000000" pitchFamily="2" charset="0"/>
                        </a:rPr>
                        <a:t>2</a:t>
                      </a:r>
                      <a:endParaRPr lang="fr-FR" sz="4000" dirty="0">
                        <a:solidFill>
                          <a:schemeClr val="tx1"/>
                        </a:solidFill>
                        <a:latin typeface="Script cole" panose="00000400000000000000" pitchFamily="2" charset="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000" dirty="0" smtClean="0">
                          <a:solidFill>
                            <a:schemeClr val="tx1"/>
                          </a:solidFill>
                          <a:latin typeface="Script cole" panose="00000400000000000000" pitchFamily="2" charset="0"/>
                        </a:rPr>
                        <a:t>3</a:t>
                      </a:r>
                      <a:endParaRPr lang="fr-FR" sz="4000" dirty="0">
                        <a:solidFill>
                          <a:schemeClr val="tx1"/>
                        </a:solidFill>
                        <a:latin typeface="Script cole" panose="00000400000000000000" pitchFamily="2" charset="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18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885"/>
          <a:stretch/>
        </p:blipFill>
        <p:spPr bwMode="auto">
          <a:xfrm>
            <a:off x="3979415" y="3978548"/>
            <a:ext cx="3304571" cy="22871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885"/>
          <a:stretch/>
        </p:blipFill>
        <p:spPr bwMode="auto">
          <a:xfrm>
            <a:off x="3943804" y="441188"/>
            <a:ext cx="3304571" cy="22871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Forme libre 11"/>
          <p:cNvSpPr/>
          <p:nvPr/>
        </p:nvSpPr>
        <p:spPr>
          <a:xfrm>
            <a:off x="5136513" y="2701871"/>
            <a:ext cx="1678675" cy="498143"/>
          </a:xfrm>
          <a:custGeom>
            <a:avLst/>
            <a:gdLst>
              <a:gd name="connsiteX0" fmla="*/ 0 w 1678675"/>
              <a:gd name="connsiteY0" fmla="*/ 0 h 498143"/>
              <a:gd name="connsiteX1" fmla="*/ 388962 w 1678675"/>
              <a:gd name="connsiteY1" fmla="*/ 20471 h 498143"/>
              <a:gd name="connsiteX2" fmla="*/ 429905 w 1678675"/>
              <a:gd name="connsiteY2" fmla="*/ 34119 h 498143"/>
              <a:gd name="connsiteX3" fmla="*/ 504968 w 1678675"/>
              <a:gd name="connsiteY3" fmla="*/ 47767 h 498143"/>
              <a:gd name="connsiteX4" fmla="*/ 1180532 w 1678675"/>
              <a:gd name="connsiteY4" fmla="*/ 47767 h 498143"/>
              <a:gd name="connsiteX5" fmla="*/ 1269242 w 1678675"/>
              <a:gd name="connsiteY5" fmla="*/ 75062 h 498143"/>
              <a:gd name="connsiteX6" fmla="*/ 1303362 w 1678675"/>
              <a:gd name="connsiteY6" fmla="*/ 81886 h 498143"/>
              <a:gd name="connsiteX7" fmla="*/ 1412544 w 1678675"/>
              <a:gd name="connsiteY7" fmla="*/ 95534 h 498143"/>
              <a:gd name="connsiteX8" fmla="*/ 1460311 w 1678675"/>
              <a:gd name="connsiteY8" fmla="*/ 122830 h 498143"/>
              <a:gd name="connsiteX9" fmla="*/ 1528550 w 1678675"/>
              <a:gd name="connsiteY9" fmla="*/ 143301 h 498143"/>
              <a:gd name="connsiteX10" fmla="*/ 1555845 w 1678675"/>
              <a:gd name="connsiteY10" fmla="*/ 156949 h 498143"/>
              <a:gd name="connsiteX11" fmla="*/ 1576317 w 1678675"/>
              <a:gd name="connsiteY11" fmla="*/ 163773 h 498143"/>
              <a:gd name="connsiteX12" fmla="*/ 1596789 w 1678675"/>
              <a:gd name="connsiteY12" fmla="*/ 184244 h 498143"/>
              <a:gd name="connsiteX13" fmla="*/ 1610436 w 1678675"/>
              <a:gd name="connsiteY13" fmla="*/ 225188 h 498143"/>
              <a:gd name="connsiteX14" fmla="*/ 1617260 w 1678675"/>
              <a:gd name="connsiteY14" fmla="*/ 245659 h 498143"/>
              <a:gd name="connsiteX15" fmla="*/ 1637732 w 1678675"/>
              <a:gd name="connsiteY15" fmla="*/ 354841 h 498143"/>
              <a:gd name="connsiteX16" fmla="*/ 1651380 w 1678675"/>
              <a:gd name="connsiteY16" fmla="*/ 375313 h 498143"/>
              <a:gd name="connsiteX17" fmla="*/ 1658203 w 1678675"/>
              <a:gd name="connsiteY17" fmla="*/ 395785 h 498143"/>
              <a:gd name="connsiteX18" fmla="*/ 1671851 w 1678675"/>
              <a:gd name="connsiteY18" fmla="*/ 416256 h 498143"/>
              <a:gd name="connsiteX19" fmla="*/ 1678675 w 1678675"/>
              <a:gd name="connsiteY19" fmla="*/ 498143 h 4981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678675" h="498143">
                <a:moveTo>
                  <a:pt x="0" y="0"/>
                </a:moveTo>
                <a:cubicBezTo>
                  <a:pt x="147509" y="58999"/>
                  <a:pt x="-12379" y="-288"/>
                  <a:pt x="388962" y="20471"/>
                </a:cubicBezTo>
                <a:cubicBezTo>
                  <a:pt x="403329" y="21214"/>
                  <a:pt x="415798" y="31298"/>
                  <a:pt x="429905" y="34119"/>
                </a:cubicBezTo>
                <a:cubicBezTo>
                  <a:pt x="477592" y="43657"/>
                  <a:pt x="452584" y="39036"/>
                  <a:pt x="504968" y="47767"/>
                </a:cubicBezTo>
                <a:cubicBezTo>
                  <a:pt x="757970" y="42604"/>
                  <a:pt x="926959" y="34651"/>
                  <a:pt x="1180532" y="47767"/>
                </a:cubicBezTo>
                <a:cubicBezTo>
                  <a:pt x="1225700" y="50103"/>
                  <a:pt x="1231621" y="63776"/>
                  <a:pt x="1269242" y="75062"/>
                </a:cubicBezTo>
                <a:cubicBezTo>
                  <a:pt x="1280351" y="78395"/>
                  <a:pt x="1291951" y="79811"/>
                  <a:pt x="1303362" y="81886"/>
                </a:cubicBezTo>
                <a:cubicBezTo>
                  <a:pt x="1355097" y="91293"/>
                  <a:pt x="1349962" y="89276"/>
                  <a:pt x="1412544" y="95534"/>
                </a:cubicBezTo>
                <a:cubicBezTo>
                  <a:pt x="1487515" y="114278"/>
                  <a:pt x="1393781" y="85870"/>
                  <a:pt x="1460311" y="122830"/>
                </a:cubicBezTo>
                <a:cubicBezTo>
                  <a:pt x="1473902" y="130380"/>
                  <a:pt x="1510930" y="138896"/>
                  <a:pt x="1528550" y="143301"/>
                </a:cubicBezTo>
                <a:cubicBezTo>
                  <a:pt x="1537648" y="147850"/>
                  <a:pt x="1546495" y="152942"/>
                  <a:pt x="1555845" y="156949"/>
                </a:cubicBezTo>
                <a:cubicBezTo>
                  <a:pt x="1562457" y="159783"/>
                  <a:pt x="1570332" y="159783"/>
                  <a:pt x="1576317" y="163773"/>
                </a:cubicBezTo>
                <a:cubicBezTo>
                  <a:pt x="1584347" y="169126"/>
                  <a:pt x="1589965" y="177420"/>
                  <a:pt x="1596789" y="184244"/>
                </a:cubicBezTo>
                <a:lnTo>
                  <a:pt x="1610436" y="225188"/>
                </a:lnTo>
                <a:lnTo>
                  <a:pt x="1617260" y="245659"/>
                </a:lnTo>
                <a:cubicBezTo>
                  <a:pt x="1619661" y="269672"/>
                  <a:pt x="1620539" y="329052"/>
                  <a:pt x="1637732" y="354841"/>
                </a:cubicBezTo>
                <a:lnTo>
                  <a:pt x="1651380" y="375313"/>
                </a:lnTo>
                <a:cubicBezTo>
                  <a:pt x="1653654" y="382137"/>
                  <a:pt x="1654986" y="389351"/>
                  <a:pt x="1658203" y="395785"/>
                </a:cubicBezTo>
                <a:cubicBezTo>
                  <a:pt x="1661871" y="403120"/>
                  <a:pt x="1670133" y="408237"/>
                  <a:pt x="1671851" y="416256"/>
                </a:cubicBezTo>
                <a:cubicBezTo>
                  <a:pt x="1678881" y="449062"/>
                  <a:pt x="1678675" y="470226"/>
                  <a:pt x="1678675" y="498143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Forme libre 21"/>
          <p:cNvSpPr/>
          <p:nvPr/>
        </p:nvSpPr>
        <p:spPr>
          <a:xfrm>
            <a:off x="5182558" y="6200672"/>
            <a:ext cx="443570" cy="457200"/>
          </a:xfrm>
          <a:custGeom>
            <a:avLst/>
            <a:gdLst>
              <a:gd name="connsiteX0" fmla="*/ 0 w 443570"/>
              <a:gd name="connsiteY0" fmla="*/ 0 h 457200"/>
              <a:gd name="connsiteX1" fmla="*/ 6824 w 443570"/>
              <a:gd name="connsiteY1" fmla="*/ 34119 h 457200"/>
              <a:gd name="connsiteX2" fmla="*/ 47767 w 443570"/>
              <a:gd name="connsiteY2" fmla="*/ 68238 h 457200"/>
              <a:gd name="connsiteX3" fmla="*/ 81887 w 443570"/>
              <a:gd name="connsiteY3" fmla="*/ 102358 h 457200"/>
              <a:gd name="connsiteX4" fmla="*/ 109182 w 443570"/>
              <a:gd name="connsiteY4" fmla="*/ 109182 h 457200"/>
              <a:gd name="connsiteX5" fmla="*/ 150125 w 443570"/>
              <a:gd name="connsiteY5" fmla="*/ 122829 h 457200"/>
              <a:gd name="connsiteX6" fmla="*/ 170597 w 443570"/>
              <a:gd name="connsiteY6" fmla="*/ 129653 h 457200"/>
              <a:gd name="connsiteX7" fmla="*/ 191069 w 443570"/>
              <a:gd name="connsiteY7" fmla="*/ 143301 h 457200"/>
              <a:gd name="connsiteX8" fmla="*/ 211540 w 443570"/>
              <a:gd name="connsiteY8" fmla="*/ 150125 h 457200"/>
              <a:gd name="connsiteX9" fmla="*/ 272955 w 443570"/>
              <a:gd name="connsiteY9" fmla="*/ 184244 h 457200"/>
              <a:gd name="connsiteX10" fmla="*/ 320722 w 443570"/>
              <a:gd name="connsiteY10" fmla="*/ 218364 h 457200"/>
              <a:gd name="connsiteX11" fmla="*/ 368490 w 443570"/>
              <a:gd name="connsiteY11" fmla="*/ 252483 h 457200"/>
              <a:gd name="connsiteX12" fmla="*/ 388961 w 443570"/>
              <a:gd name="connsiteY12" fmla="*/ 259307 h 457200"/>
              <a:gd name="connsiteX13" fmla="*/ 402609 w 443570"/>
              <a:gd name="connsiteY13" fmla="*/ 300250 h 457200"/>
              <a:gd name="connsiteX14" fmla="*/ 409433 w 443570"/>
              <a:gd name="connsiteY14" fmla="*/ 320722 h 457200"/>
              <a:gd name="connsiteX15" fmla="*/ 423081 w 443570"/>
              <a:gd name="connsiteY15" fmla="*/ 341194 h 457200"/>
              <a:gd name="connsiteX16" fmla="*/ 436728 w 443570"/>
              <a:gd name="connsiteY16" fmla="*/ 429904 h 457200"/>
              <a:gd name="connsiteX17" fmla="*/ 443552 w 443570"/>
              <a:gd name="connsiteY17" fmla="*/ 45720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443570" h="457200">
                <a:moveTo>
                  <a:pt x="0" y="0"/>
                </a:moveTo>
                <a:cubicBezTo>
                  <a:pt x="2275" y="11373"/>
                  <a:pt x="1637" y="23745"/>
                  <a:pt x="6824" y="34119"/>
                </a:cubicBezTo>
                <a:cubicBezTo>
                  <a:pt x="13392" y="47255"/>
                  <a:pt x="36009" y="60400"/>
                  <a:pt x="47767" y="68238"/>
                </a:cubicBezTo>
                <a:cubicBezTo>
                  <a:pt x="59899" y="86436"/>
                  <a:pt x="60657" y="93259"/>
                  <a:pt x="81887" y="102358"/>
                </a:cubicBezTo>
                <a:cubicBezTo>
                  <a:pt x="90507" y="106052"/>
                  <a:pt x="100199" y="106487"/>
                  <a:pt x="109182" y="109182"/>
                </a:cubicBezTo>
                <a:cubicBezTo>
                  <a:pt x="122961" y="113316"/>
                  <a:pt x="136477" y="118280"/>
                  <a:pt x="150125" y="122829"/>
                </a:cubicBezTo>
                <a:cubicBezTo>
                  <a:pt x="156949" y="125104"/>
                  <a:pt x="164612" y="125663"/>
                  <a:pt x="170597" y="129653"/>
                </a:cubicBezTo>
                <a:cubicBezTo>
                  <a:pt x="177421" y="134202"/>
                  <a:pt x="183733" y="139633"/>
                  <a:pt x="191069" y="143301"/>
                </a:cubicBezTo>
                <a:cubicBezTo>
                  <a:pt x="197502" y="146518"/>
                  <a:pt x="205252" y="146632"/>
                  <a:pt x="211540" y="150125"/>
                </a:cubicBezTo>
                <a:cubicBezTo>
                  <a:pt x="281932" y="189231"/>
                  <a:pt x="226634" y="168803"/>
                  <a:pt x="272955" y="184244"/>
                </a:cubicBezTo>
                <a:cubicBezTo>
                  <a:pt x="311979" y="223268"/>
                  <a:pt x="272822" y="188427"/>
                  <a:pt x="320722" y="218364"/>
                </a:cubicBezTo>
                <a:cubicBezTo>
                  <a:pt x="333080" y="226088"/>
                  <a:pt x="354058" y="245267"/>
                  <a:pt x="368490" y="252483"/>
                </a:cubicBezTo>
                <a:cubicBezTo>
                  <a:pt x="374923" y="255700"/>
                  <a:pt x="382137" y="257032"/>
                  <a:pt x="388961" y="259307"/>
                </a:cubicBezTo>
                <a:lnTo>
                  <a:pt x="402609" y="300250"/>
                </a:lnTo>
                <a:cubicBezTo>
                  <a:pt x="404884" y="307074"/>
                  <a:pt x="405443" y="314737"/>
                  <a:pt x="409433" y="320722"/>
                </a:cubicBezTo>
                <a:lnTo>
                  <a:pt x="423081" y="341194"/>
                </a:lnTo>
                <a:cubicBezTo>
                  <a:pt x="425259" y="356444"/>
                  <a:pt x="432938" y="412850"/>
                  <a:pt x="436728" y="429904"/>
                </a:cubicBezTo>
                <a:cubicBezTo>
                  <a:pt x="444271" y="463848"/>
                  <a:pt x="443552" y="439605"/>
                  <a:pt x="443552" y="45720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0368296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23</Words>
  <Application>Microsoft Office PowerPoint</Application>
  <PresentationFormat>Personnalisé</PresentationFormat>
  <Paragraphs>13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Nathalie</dc:creator>
  <cp:lastModifiedBy>Nathalie</cp:lastModifiedBy>
  <cp:revision>7</cp:revision>
  <dcterms:created xsi:type="dcterms:W3CDTF">2017-02-13T07:38:33Z</dcterms:created>
  <dcterms:modified xsi:type="dcterms:W3CDTF">2017-02-13T12:54:21Z</dcterms:modified>
</cp:coreProperties>
</file>