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858000" cy="9144000"/>
  <p:defaultTextStyle>
    <a:defPPr>
      <a:defRPr lang="fr-F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616" y="-101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17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47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57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48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28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50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93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17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102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45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83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8589D-849E-4BDC-99D0-E81571FE4286}" type="datetimeFigureOut">
              <a:rPr lang="fr-FR" smtClean="0"/>
              <a:t>11/08/2015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E171F-DF94-428E-9C84-CBE0C267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29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rganigramme : Bande perforée 9"/>
          <p:cNvSpPr/>
          <p:nvPr/>
        </p:nvSpPr>
        <p:spPr>
          <a:xfrm>
            <a:off x="2786948" y="126516"/>
            <a:ext cx="4774316" cy="1728192"/>
          </a:xfrm>
          <a:prstGeom prst="flowChartPunchedTap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14300" dist="63500" dir="3780000" sx="105000" sy="105000" algn="tr" rotWithShape="0">
              <a:prstClr val="black">
                <a:alpha val="4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964833" y="544830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larendon" pitchFamily="2" charset="0"/>
              </a:rPr>
              <a:t>Notre petit journal</a:t>
            </a:r>
            <a:endParaRPr lang="fr-FR" sz="2800" dirty="0">
              <a:latin typeface="Clarendon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64807" y="1711737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 smtClean="0"/>
              <a:t>01 septembre 2015</a:t>
            </a:r>
            <a:endParaRPr lang="fr-FR" sz="1400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4612093" y="1048888"/>
            <a:ext cx="197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Splash" pitchFamily="2" charset="0"/>
              </a:rPr>
              <a:t>PS / MS</a:t>
            </a:r>
            <a:endParaRPr lang="fr-FR" sz="2000" dirty="0">
              <a:latin typeface="Splash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82855">
            <a:off x="299343" y="264883"/>
            <a:ext cx="258127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679865" y="1309657"/>
            <a:ext cx="18202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 smtClean="0"/>
              <a:t>Photo à la une</a:t>
            </a:r>
            <a:endParaRPr lang="fr-FR" sz="1400" i="1" dirty="0"/>
          </a:p>
        </p:txBody>
      </p:sp>
      <p:sp>
        <p:nvSpPr>
          <p:cNvPr id="11" name="Rectangle 10"/>
          <p:cNvSpPr/>
          <p:nvPr/>
        </p:nvSpPr>
        <p:spPr>
          <a:xfrm>
            <a:off x="6012878" y="9379148"/>
            <a:ext cx="1301765" cy="115212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5753645" y="9585880"/>
            <a:ext cx="18202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 smtClean="0"/>
              <a:t>QR code </a:t>
            </a:r>
          </a:p>
          <a:p>
            <a:pPr algn="ctr"/>
            <a:r>
              <a:rPr lang="fr-FR" sz="1400" i="1" dirty="0" smtClean="0"/>
              <a:t>vers </a:t>
            </a:r>
          </a:p>
          <a:p>
            <a:pPr algn="ctr"/>
            <a:r>
              <a:rPr lang="fr-FR" sz="1400" i="1" dirty="0" smtClean="0"/>
              <a:t>bande audio</a:t>
            </a:r>
            <a:endParaRPr lang="fr-FR" sz="1400" i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531397" flipH="1" flipV="1">
            <a:off x="5581227" y="9110892"/>
            <a:ext cx="812815" cy="746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4567" y="1288007"/>
            <a:ext cx="1058989" cy="825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Connecteur droit 12"/>
          <p:cNvCxnSpPr/>
          <p:nvPr/>
        </p:nvCxnSpPr>
        <p:spPr>
          <a:xfrm>
            <a:off x="3852639" y="2466380"/>
            <a:ext cx="0" cy="7858164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8779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</Words>
  <Application>Microsoft Office PowerPoint</Application>
  <PresentationFormat>Personnalisé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</dc:creator>
  <cp:lastModifiedBy>Nathalie</cp:lastModifiedBy>
  <cp:revision>5</cp:revision>
  <dcterms:created xsi:type="dcterms:W3CDTF">2015-08-11T14:37:15Z</dcterms:created>
  <dcterms:modified xsi:type="dcterms:W3CDTF">2015-08-11T15:46:15Z</dcterms:modified>
</cp:coreProperties>
</file>