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60" r:id="rId5"/>
    <p:sldId id="261" r:id="rId6"/>
    <p:sldId id="259" r:id="rId7"/>
    <p:sldId id="262" r:id="rId8"/>
    <p:sldId id="263" r:id="rId9"/>
    <p:sldId id="25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0693400" cy="7561263"/>
  <p:notesSz cx="6858000" cy="9144000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054" y="-610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8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80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14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71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83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75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1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90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52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65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1B94E-3A4B-4BA2-A554-F72CA1DECAB9}" type="datetimeFigureOut">
              <a:rPr lang="fr-FR" smtClean="0"/>
              <a:t>08/02/2017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67955-9082-4E4F-9DD6-F69945CCF0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20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4.wdp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8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50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53.jpe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72" y="108223"/>
            <a:ext cx="5052000" cy="73448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503280" y="108107"/>
            <a:ext cx="5052000" cy="73448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119596" y="324247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LES</a:t>
            </a:r>
          </a:p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ANIMAUX</a:t>
            </a:r>
          </a:p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DE  LA</a:t>
            </a:r>
          </a:p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FERME</a:t>
            </a:r>
            <a:endParaRPr lang="fr-FR" sz="6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8" y="4207169"/>
            <a:ext cx="3822948" cy="30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ZoneTexte 45"/>
          <p:cNvSpPr txBox="1"/>
          <p:nvPr/>
        </p:nvSpPr>
        <p:spPr>
          <a:xfrm>
            <a:off x="5503280" y="374174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LES</a:t>
            </a:r>
          </a:p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ANIMAUX</a:t>
            </a:r>
          </a:p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DE  LA</a:t>
            </a:r>
          </a:p>
          <a:p>
            <a:pPr algn="ctr"/>
            <a:r>
              <a:rPr lang="fr-F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FERME</a:t>
            </a:r>
            <a:endParaRPr lang="fr-FR" sz="6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82" y="4257096"/>
            <a:ext cx="3822948" cy="30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4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 b="2730"/>
          <a:stretch/>
        </p:blipFill>
        <p:spPr bwMode="auto">
          <a:xfrm>
            <a:off x="153204" y="271185"/>
            <a:ext cx="3258200" cy="25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73" y="223575"/>
            <a:ext cx="3132625" cy="234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3715241" y="3220208"/>
            <a:ext cx="2664296" cy="19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7973" r="8717" b="9816"/>
          <a:stretch/>
        </p:blipFill>
        <p:spPr bwMode="auto">
          <a:xfrm>
            <a:off x="387967" y="3169114"/>
            <a:ext cx="2557400" cy="199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5"/>
          <a:stretch/>
        </p:blipFill>
        <p:spPr bwMode="auto">
          <a:xfrm>
            <a:off x="7038858" y="3197484"/>
            <a:ext cx="2344965" cy="201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979836" y="2573045"/>
            <a:ext cx="23997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mare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38858" y="517332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²caneton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15241" y="514605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²cane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19241" y="5151487"/>
            <a:ext cx="23261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²canard</a:t>
            </a:r>
            <a:endParaRPr lang="fr-FR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05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611310" y="2573045"/>
            <a:ext cx="1290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ursive standard" pitchFamily="2" charset="0"/>
              </a:rPr>
              <a:t>une étable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55598" y="517332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veau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2304" y="517332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²taureau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98497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vache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6" y="3189612"/>
            <a:ext cx="2907681" cy="19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3762583" y="3189612"/>
            <a:ext cx="2519989" cy="19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34838" b="3245"/>
          <a:stretch/>
        </p:blipFill>
        <p:spPr bwMode="auto">
          <a:xfrm>
            <a:off x="7211437" y="3189612"/>
            <a:ext cx="2228319" cy="205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889" y="382504"/>
            <a:ext cx="3168352" cy="211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3524" r="4866" b="4453"/>
          <a:stretch/>
        </p:blipFill>
        <p:spPr bwMode="auto">
          <a:xfrm>
            <a:off x="162124" y="260584"/>
            <a:ext cx="3096346" cy="261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6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068397" y="2573045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 porcherie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38858" y="5144378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²porcelet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6420" y="5144378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²porc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98497" y="5144378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²truie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37" y="3341207"/>
            <a:ext cx="3027155" cy="173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08" y="206310"/>
            <a:ext cx="3155647" cy="236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21" y="3184870"/>
            <a:ext cx="2684258" cy="195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7442" r="4278" b="3875"/>
          <a:stretch/>
        </p:blipFill>
        <p:spPr bwMode="auto">
          <a:xfrm>
            <a:off x="201701" y="316496"/>
            <a:ext cx="3091104" cy="24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1289" r="6424" b="8321"/>
          <a:stretch/>
        </p:blipFill>
        <p:spPr bwMode="auto">
          <a:xfrm>
            <a:off x="282064" y="3242618"/>
            <a:ext cx="2856465" cy="190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30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90481" y="2573045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 ²poulailler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38858" y="5139229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²poussin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0297" y="517332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²coq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98497" y="5139229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²poule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11" y="221732"/>
            <a:ext cx="3049041" cy="229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16" y="3204567"/>
            <a:ext cx="2447981" cy="195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7583" r="9351" b="7687"/>
          <a:stretch/>
        </p:blipFill>
        <p:spPr bwMode="auto">
          <a:xfrm>
            <a:off x="639243" y="3143711"/>
            <a:ext cx="2142107" cy="206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21" y="3228289"/>
            <a:ext cx="2582874" cy="193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50" r="8957" b="7442"/>
          <a:stretch/>
        </p:blipFill>
        <p:spPr bwMode="auto">
          <a:xfrm>
            <a:off x="258523" y="275693"/>
            <a:ext cx="3047561" cy="255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80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77535" y="2559465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 chèvrerie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38858" y="517332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²chevreau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9268" y="5173575"/>
            <a:ext cx="23020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²bouc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05065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²chèvre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56" y="258303"/>
            <a:ext cx="3151617" cy="21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17" y="3199115"/>
            <a:ext cx="2640614" cy="197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8" t="8619" r="1778" b="5755"/>
          <a:stretch/>
        </p:blipFill>
        <p:spPr bwMode="auto">
          <a:xfrm>
            <a:off x="366476" y="3199115"/>
            <a:ext cx="2687641" cy="194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5585" r="1506" b="3167"/>
          <a:stretch/>
        </p:blipFill>
        <p:spPr bwMode="auto">
          <a:xfrm>
            <a:off x="7074546" y="3199115"/>
            <a:ext cx="2304311" cy="196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199576" y="301894"/>
            <a:ext cx="3165456" cy="239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88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529645" y="2558545"/>
            <a:ext cx="1290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ursive standard" pitchFamily="2" charset="0"/>
              </a:rPr>
              <a:t>une ²écurie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79492" y="5173324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²poulain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0297" y="517332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²étalon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63576" y="5161167"/>
            <a:ext cx="2340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²jument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7" y="3257496"/>
            <a:ext cx="2520280" cy="193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3816369" y="3231682"/>
            <a:ext cx="2304256" cy="19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02" y="534222"/>
            <a:ext cx="316932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31285"/>
          <a:stretch/>
        </p:blipFill>
        <p:spPr bwMode="auto">
          <a:xfrm>
            <a:off x="7320127" y="3225744"/>
            <a:ext cx="2058731" cy="192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139040" y="369104"/>
            <a:ext cx="3236468" cy="245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58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75215" y="2573045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²clapier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38858" y="5158149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²lapereau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0297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²lapin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98497" y="5173324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²lapine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08" y="195915"/>
            <a:ext cx="3168352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735390" y="3164512"/>
            <a:ext cx="1949813" cy="19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/>
          <a:stretch/>
        </p:blipFill>
        <p:spPr bwMode="auto">
          <a:xfrm>
            <a:off x="7118944" y="3143301"/>
            <a:ext cx="2179827" cy="197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218805" y="276954"/>
            <a:ext cx="3129512" cy="23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8961" r="11427" b="10087"/>
          <a:stretch/>
        </p:blipFill>
        <p:spPr bwMode="auto">
          <a:xfrm>
            <a:off x="1296250" y="684287"/>
            <a:ext cx="828092" cy="98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19200" r="30579" b="19921"/>
          <a:stretch/>
        </p:blipFill>
        <p:spPr bwMode="auto">
          <a:xfrm>
            <a:off x="1409276" y="1980431"/>
            <a:ext cx="913087" cy="88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1" b="26474"/>
          <a:stretch/>
        </p:blipFill>
        <p:spPr bwMode="auto">
          <a:xfrm>
            <a:off x="4050860" y="3164512"/>
            <a:ext cx="2020582" cy="19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73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050556" y="2576535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 ²basse-²cour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51370" y="516787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²oison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0297" y="516787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²jar$ 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98497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²oie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25" y="154117"/>
            <a:ext cx="3096880" cy="231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2270" r="33599" b="7390"/>
          <a:stretch/>
        </p:blipFill>
        <p:spPr bwMode="auto">
          <a:xfrm>
            <a:off x="7251370" y="3166081"/>
            <a:ext cx="2027237" cy="20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70" y="3204567"/>
            <a:ext cx="1528468" cy="203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4071681" y="3245015"/>
            <a:ext cx="1793632" cy="19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42146" r="50715" b="14469"/>
          <a:stretch/>
        </p:blipFill>
        <p:spPr bwMode="auto">
          <a:xfrm>
            <a:off x="1782304" y="1414077"/>
            <a:ext cx="1146459" cy="116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60024" b="50684"/>
          <a:stretch/>
        </p:blipFill>
        <p:spPr bwMode="auto">
          <a:xfrm>
            <a:off x="594172" y="491835"/>
            <a:ext cx="14053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87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75215" y="2568510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²écurie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38858" y="5163671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²ânon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5096" y="51581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²âne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06540" y="5163671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²ânesse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0" y="3206607"/>
            <a:ext cx="2736304" cy="202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05" y="3206607"/>
            <a:ext cx="2660383" cy="19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5990" r="3476" b="3386"/>
          <a:stretch/>
        </p:blipFill>
        <p:spPr bwMode="auto">
          <a:xfrm>
            <a:off x="7218733" y="3204566"/>
            <a:ext cx="1980250" cy="199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97" y="207752"/>
            <a:ext cx="3008735" cy="225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109713" y="286739"/>
            <a:ext cx="3295366" cy="249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18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768647" y="2533483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²basse-²cour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64709" y="516787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²dindonneau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4445" y="516787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²dindon 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51681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</a:t>
            </a:r>
            <a:r>
              <a:rPr lang="fr-FR" b="1" dirty="0">
                <a:latin typeface="Cursive standard" pitchFamily="2" charset="0"/>
              </a:rPr>
              <a:t>²</a:t>
            </a:r>
            <a:r>
              <a:rPr lang="fr-FR" b="1" dirty="0" smtClean="0">
                <a:latin typeface="Cursive standard" pitchFamily="2" charset="0"/>
              </a:rPr>
              <a:t>dinde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16" y="186995"/>
            <a:ext cx="3022835" cy="226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3" y="3162327"/>
            <a:ext cx="2412222" cy="204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8001" r="8336" b="8086"/>
          <a:stretch/>
        </p:blipFill>
        <p:spPr bwMode="auto">
          <a:xfrm>
            <a:off x="3777155" y="3167843"/>
            <a:ext cx="2489053" cy="203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44138" r="45262" b="6343"/>
          <a:stretch/>
        </p:blipFill>
        <p:spPr bwMode="auto">
          <a:xfrm>
            <a:off x="6874247" y="3188346"/>
            <a:ext cx="2720925" cy="198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19200" r="30579" b="19921"/>
          <a:stretch/>
        </p:blipFill>
        <p:spPr bwMode="auto">
          <a:xfrm>
            <a:off x="522164" y="471387"/>
            <a:ext cx="1112281" cy="107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42146" r="50715" b="14469"/>
          <a:stretch/>
        </p:blipFill>
        <p:spPr bwMode="auto">
          <a:xfrm>
            <a:off x="1782304" y="1225294"/>
            <a:ext cx="1214569" cy="123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2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72" y="108223"/>
            <a:ext cx="5052000" cy="7344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1939" y="6208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657596" y="620930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12541" y="2933597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91939" y="255264"/>
            <a:ext cx="2339999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Le mâle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57596" y="255264"/>
            <a:ext cx="2339999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La femelle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16789" y="2510357"/>
            <a:ext cx="2335752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Le petit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375" y="5338501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72375" y="4978869"/>
            <a:ext cx="2399700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Lieu de vie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52691" y="5350594"/>
            <a:ext cx="2399700" cy="20376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683587" y="4990657"/>
            <a:ext cx="2368804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Alimentation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03280" y="108107"/>
            <a:ext cx="5052000" cy="7344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5617347" y="620698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8083004" y="6208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6942197" y="2943736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5617347" y="255148"/>
            <a:ext cx="2339999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Le mâle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083004" y="255148"/>
            <a:ext cx="2339999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La femelle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942197" y="2510241"/>
            <a:ext cx="2335752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Le petit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97783" y="533838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5597783" y="4978753"/>
            <a:ext cx="2399700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Lieu de vie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78099" y="5350478"/>
            <a:ext cx="2399700" cy="20376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108995" y="4990541"/>
            <a:ext cx="2368804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Alimentation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9" t="8365" r="12559" b="25140"/>
          <a:stretch/>
        </p:blipFill>
        <p:spPr bwMode="auto">
          <a:xfrm>
            <a:off x="1165434" y="1026234"/>
            <a:ext cx="413582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6020" r="50852" b="24108"/>
          <a:stretch/>
        </p:blipFill>
        <p:spPr bwMode="auto">
          <a:xfrm>
            <a:off x="3584603" y="1007162"/>
            <a:ext cx="485983" cy="102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t="-717" r="25342" b="13233"/>
          <a:stretch/>
        </p:blipFill>
        <p:spPr bwMode="auto">
          <a:xfrm>
            <a:off x="3472048" y="6066722"/>
            <a:ext cx="711091" cy="71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0" y="6084887"/>
            <a:ext cx="694439" cy="69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49" y="3444252"/>
            <a:ext cx="546245" cy="77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9" t="8365" r="12559" b="25140"/>
          <a:stretch/>
        </p:blipFill>
        <p:spPr bwMode="auto">
          <a:xfrm>
            <a:off x="6631236" y="1045306"/>
            <a:ext cx="413582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6020" r="50852" b="24108"/>
          <a:stretch/>
        </p:blipFill>
        <p:spPr bwMode="auto">
          <a:xfrm>
            <a:off x="9050405" y="1026234"/>
            <a:ext cx="485983" cy="102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t="-717" r="25342" b="13233"/>
          <a:stretch/>
        </p:blipFill>
        <p:spPr bwMode="auto">
          <a:xfrm>
            <a:off x="8937850" y="6085794"/>
            <a:ext cx="711091" cy="71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2" y="6103959"/>
            <a:ext cx="694439" cy="69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551" y="3463324"/>
            <a:ext cx="546245" cy="77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446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16" y="108223"/>
            <a:ext cx="338437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rot="16200000">
            <a:off x="4821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82877" y="111713"/>
            <a:ext cx="3384376" cy="288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6980727" y="2735058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3740366" y="2740510"/>
            <a:ext cx="2456263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881815" y="2484487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²bergerie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38858" y="5173324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²agneau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06540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²brebis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01" y="279233"/>
            <a:ext cx="3120256" cy="2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755" y="3207118"/>
            <a:ext cx="1966206" cy="196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9153" r="29400" b="4577"/>
          <a:stretch/>
        </p:blipFill>
        <p:spPr bwMode="auto">
          <a:xfrm>
            <a:off x="792797" y="3207118"/>
            <a:ext cx="1748496" cy="196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3611501" y="3207117"/>
            <a:ext cx="2700045" cy="193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40297" y="516787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²bélier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3524" r="4866" b="4453"/>
          <a:stretch/>
        </p:blipFill>
        <p:spPr bwMode="auto">
          <a:xfrm>
            <a:off x="225534" y="312180"/>
            <a:ext cx="2969526" cy="251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1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618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1824" y="39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21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 b="2730"/>
          <a:stretch/>
        </p:blipFill>
        <p:spPr bwMode="auto">
          <a:xfrm>
            <a:off x="248069" y="271186"/>
            <a:ext cx="2181861" cy="169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96" y="150989"/>
            <a:ext cx="2252554" cy="168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7395"/>
          <a:stretch/>
        </p:blipFill>
        <p:spPr bwMode="auto">
          <a:xfrm>
            <a:off x="392648" y="2265810"/>
            <a:ext cx="1938652" cy="145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7973" r="8717" b="9816"/>
          <a:stretch/>
        </p:blipFill>
        <p:spPr bwMode="auto">
          <a:xfrm>
            <a:off x="2780792" y="2230722"/>
            <a:ext cx="1902064" cy="148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5"/>
          <a:stretch/>
        </p:blipFill>
        <p:spPr bwMode="auto">
          <a:xfrm>
            <a:off x="473733" y="4016446"/>
            <a:ext cx="1776481" cy="152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61823" y="1824265"/>
            <a:ext cx="23997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mare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1824" y="5436815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²caneton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1824" y="3617603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²cane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1824" y="3617603"/>
            <a:ext cx="23261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²canard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44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9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694432" y="39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03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6347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664372" y="1841054"/>
            <a:ext cx="1290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ursive standard" pitchFamily="2" charset="0"/>
              </a:rPr>
              <a:t>une étable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4432" y="545360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veau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694432" y="363439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²taureau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34432" y="363439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vache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45" y="2232287"/>
            <a:ext cx="2077974" cy="13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27570" r="30786" b="5666"/>
          <a:stretch/>
        </p:blipFill>
        <p:spPr bwMode="auto">
          <a:xfrm>
            <a:off x="8325598" y="2229731"/>
            <a:ext cx="1817367" cy="139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34838" b="3245"/>
          <a:stretch/>
        </p:blipFill>
        <p:spPr bwMode="auto">
          <a:xfrm>
            <a:off x="6072344" y="4048435"/>
            <a:ext cx="1584176" cy="14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61" y="260584"/>
            <a:ext cx="2283642" cy="15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3524" r="4866" b="4453"/>
          <a:stretch/>
        </p:blipFill>
        <p:spPr bwMode="auto">
          <a:xfrm>
            <a:off x="5863410" y="355206"/>
            <a:ext cx="2002043" cy="169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1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618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1824" y="39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21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826420" y="1732483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 porcherie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1824" y="5352127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²porcelet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1824" y="3552127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²porc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²truie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44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9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694432" y="39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03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6347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034432" y="1753748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 ²poulailler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4432" y="5368916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²poussin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694432" y="358305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²coq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34432" y="3583054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²poule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47" y="2355107"/>
            <a:ext cx="2185180" cy="12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41" y="206310"/>
            <a:ext cx="1997439" cy="14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5" y="4202116"/>
            <a:ext cx="1575358" cy="11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7442" r="4278" b="3875"/>
          <a:stretch/>
        </p:blipFill>
        <p:spPr bwMode="auto">
          <a:xfrm>
            <a:off x="392727" y="316497"/>
            <a:ext cx="2012993" cy="160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72" y="221733"/>
            <a:ext cx="2007241" cy="151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68" y="2221513"/>
            <a:ext cx="1701927" cy="13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7583" r="9351" b="7687"/>
          <a:stretch/>
        </p:blipFill>
        <p:spPr bwMode="auto">
          <a:xfrm>
            <a:off x="6125086" y="2221513"/>
            <a:ext cx="1478691" cy="142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33" y="4102356"/>
            <a:ext cx="1661635" cy="124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50" r="8957" b="7442"/>
          <a:stretch/>
        </p:blipFill>
        <p:spPr bwMode="auto">
          <a:xfrm>
            <a:off x="5768377" y="259326"/>
            <a:ext cx="2172548" cy="18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1289" r="6424" b="8321"/>
          <a:stretch/>
        </p:blipFill>
        <p:spPr bwMode="auto">
          <a:xfrm>
            <a:off x="326183" y="2198553"/>
            <a:ext cx="2079537" cy="138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21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618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1824" y="39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21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61824" y="1824265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 chèvrerie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1824" y="5436815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²chevreau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9766" y="3617603"/>
            <a:ext cx="23020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²bouc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²chèvre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44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9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694432" y="39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03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6347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594642" y="1768916"/>
            <a:ext cx="12908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ursive standard" pitchFamily="2" charset="0"/>
              </a:rPr>
              <a:t>une ²écurie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4432" y="5368916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²poulain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694432" y="3636589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²étalon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34431" y="3581483"/>
            <a:ext cx="2340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²jument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8" y="258303"/>
            <a:ext cx="2199332" cy="14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54" y="2212269"/>
            <a:ext cx="1872540" cy="14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8" t="8619" r="1778" b="5755"/>
          <a:stretch/>
        </p:blipFill>
        <p:spPr bwMode="auto">
          <a:xfrm>
            <a:off x="401969" y="2228825"/>
            <a:ext cx="1920009" cy="13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5585" r="1506" b="3167"/>
          <a:stretch/>
        </p:blipFill>
        <p:spPr bwMode="auto">
          <a:xfrm>
            <a:off x="608796" y="4052087"/>
            <a:ext cx="1602120" cy="136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259765" y="258303"/>
            <a:ext cx="2244556" cy="16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91" y="2212269"/>
            <a:ext cx="1856557" cy="142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 bwMode="auto">
          <a:xfrm>
            <a:off x="8414239" y="2243930"/>
            <a:ext cx="1640086" cy="14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93" y="460505"/>
            <a:ext cx="2268739" cy="11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31285"/>
          <a:stretch/>
        </p:blipFill>
        <p:spPr bwMode="auto">
          <a:xfrm>
            <a:off x="6184183" y="4054541"/>
            <a:ext cx="1408373" cy="13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5692042" y="276955"/>
            <a:ext cx="2244556" cy="16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19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618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1824" y="39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21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61824" y="1768916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²clapier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1824" y="5340596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²lapereau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1824" y="3575925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²lapin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²lapine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44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9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694432" y="39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03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6347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034432" y="1841054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 ²basse-²cour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4432" y="545360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²oison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681407" y="3568916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²jar$ 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34432" y="363439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²oie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89" y="161791"/>
            <a:ext cx="2142834" cy="160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9176"/>
          <a:stretch/>
        </p:blipFill>
        <p:spPr bwMode="auto">
          <a:xfrm>
            <a:off x="715676" y="2207396"/>
            <a:ext cx="1352295" cy="13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/>
          <a:stretch/>
        </p:blipFill>
        <p:spPr bwMode="auto">
          <a:xfrm>
            <a:off x="629419" y="3999063"/>
            <a:ext cx="1478332" cy="134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218805" y="276955"/>
            <a:ext cx="2244556" cy="16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8961" r="11427" b="10087"/>
          <a:stretch/>
        </p:blipFill>
        <p:spPr bwMode="auto">
          <a:xfrm>
            <a:off x="954212" y="540271"/>
            <a:ext cx="637885" cy="75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19200" r="30579" b="19921"/>
          <a:stretch/>
        </p:blipFill>
        <p:spPr bwMode="auto">
          <a:xfrm>
            <a:off x="1067566" y="1442705"/>
            <a:ext cx="602038" cy="58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77" y="215878"/>
            <a:ext cx="2160240" cy="161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2270" r="33599" b="7390"/>
          <a:stretch/>
        </p:blipFill>
        <p:spPr bwMode="auto">
          <a:xfrm>
            <a:off x="6108348" y="4033101"/>
            <a:ext cx="1512168" cy="149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52" y="2225596"/>
            <a:ext cx="1079480" cy="143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/>
          <a:stretch/>
        </p:blipFill>
        <p:spPr bwMode="auto">
          <a:xfrm>
            <a:off x="8605114" y="2259309"/>
            <a:ext cx="1333965" cy="14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42146" r="50715" b="14469"/>
          <a:stretch/>
        </p:blipFill>
        <p:spPr bwMode="auto">
          <a:xfrm>
            <a:off x="6834582" y="917954"/>
            <a:ext cx="745007" cy="75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60024" b="50684"/>
          <a:stretch/>
        </p:blipFill>
        <p:spPr bwMode="auto">
          <a:xfrm>
            <a:off x="5975918" y="540271"/>
            <a:ext cx="919274" cy="7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1" b="26474"/>
          <a:stretch/>
        </p:blipFill>
        <p:spPr bwMode="auto">
          <a:xfrm>
            <a:off x="3075289" y="2218257"/>
            <a:ext cx="1437488" cy="13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2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618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1824" y="39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21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61824" y="1824265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²écurie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1824" y="5436815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²ânon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²âne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²ânesse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44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9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694432" y="39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03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6347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034432" y="1841054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²basse-²cour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4432" y="545360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²dindonneau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694432" y="363439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²dindon 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34432" y="363439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</a:t>
            </a:r>
            <a:r>
              <a:rPr lang="fr-FR" b="1" dirty="0">
                <a:latin typeface="Cursive standard" pitchFamily="2" charset="0"/>
              </a:rPr>
              <a:t>²</a:t>
            </a:r>
            <a:r>
              <a:rPr lang="fr-FR" b="1" dirty="0" smtClean="0">
                <a:latin typeface="Cursive standard" pitchFamily="2" charset="0"/>
              </a:rPr>
              <a:t>dinde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6" y="2294116"/>
            <a:ext cx="1790765" cy="132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79" y="2276177"/>
            <a:ext cx="1842373" cy="13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5990" r="3476" b="3386"/>
          <a:stretch/>
        </p:blipFill>
        <p:spPr bwMode="auto">
          <a:xfrm>
            <a:off x="650850" y="4049890"/>
            <a:ext cx="1399256" cy="141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04" y="252239"/>
            <a:ext cx="2160240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83" r="5021" b="3565"/>
          <a:stretch/>
        </p:blipFill>
        <p:spPr bwMode="auto">
          <a:xfrm>
            <a:off x="221824" y="280814"/>
            <a:ext cx="2244556" cy="169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384" y="148327"/>
            <a:ext cx="2172652" cy="162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27" y="2234708"/>
            <a:ext cx="1692732" cy="143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8001" r="8336" b="8086"/>
          <a:stretch/>
        </p:blipFill>
        <p:spPr bwMode="auto">
          <a:xfrm>
            <a:off x="8434394" y="2268127"/>
            <a:ext cx="1664834" cy="136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44138" r="45262" b="6343"/>
          <a:stretch/>
        </p:blipFill>
        <p:spPr bwMode="auto">
          <a:xfrm>
            <a:off x="5881515" y="4031995"/>
            <a:ext cx="1985465" cy="144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19200" r="30579" b="19921"/>
          <a:stretch/>
        </p:blipFill>
        <p:spPr bwMode="auto">
          <a:xfrm>
            <a:off x="6100408" y="475603"/>
            <a:ext cx="705765" cy="68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42146" r="50715" b="14469"/>
          <a:stretch/>
        </p:blipFill>
        <p:spPr bwMode="auto">
          <a:xfrm>
            <a:off x="6834582" y="1018294"/>
            <a:ext cx="756310" cy="76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2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618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2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1824" y="39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1824" y="2167625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2124" y="116755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61824" y="1736046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²bergerie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1824" y="5373586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²agneau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6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 ²brebis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44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9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694432" y="39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8034432" y="2184414"/>
            <a:ext cx="234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634732" y="133544"/>
            <a:ext cx="2399700" cy="20508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spcCol="0"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034432" y="1841054"/>
            <a:ext cx="2399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une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4432" y="5453604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694432" y="3634392"/>
            <a:ext cx="2339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</a:t>
            </a:r>
            <a:endParaRPr lang="fr-FR" b="1" dirty="0">
              <a:latin typeface="Cursive standard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34432" y="3634392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²une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91" y="252239"/>
            <a:ext cx="2156362" cy="14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7" y="4049890"/>
            <a:ext cx="1430294" cy="143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9153" r="29400" b="4577"/>
          <a:stretch/>
        </p:blipFill>
        <p:spPr bwMode="auto">
          <a:xfrm>
            <a:off x="796365" y="2204922"/>
            <a:ext cx="1280756" cy="144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501" r="8530" b="3597"/>
          <a:stretch/>
        </p:blipFill>
        <p:spPr bwMode="auto">
          <a:xfrm>
            <a:off x="2804570" y="2219586"/>
            <a:ext cx="1911035" cy="13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21824" y="3617603"/>
            <a:ext cx="234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ursive standard" pitchFamily="2" charset="0"/>
              </a:rPr>
              <a:t>²un ²bélier</a:t>
            </a:r>
            <a:endParaRPr lang="fr-FR" b="1" dirty="0">
              <a:latin typeface="Cursive standard" pitchFamily="2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3524" r="4866" b="4453"/>
          <a:stretch/>
        </p:blipFill>
        <p:spPr bwMode="auto">
          <a:xfrm>
            <a:off x="360952" y="312180"/>
            <a:ext cx="2002043" cy="169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37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87312" y="-1444957"/>
            <a:ext cx="7200800" cy="1045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9" t="8365" r="12559" b="25140"/>
          <a:stretch/>
        </p:blipFill>
        <p:spPr bwMode="auto">
          <a:xfrm rot="16200000">
            <a:off x="1944330" y="5132431"/>
            <a:ext cx="413582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6020" r="50852" b="24108"/>
          <a:stretch/>
        </p:blipFill>
        <p:spPr bwMode="auto">
          <a:xfrm rot="16200000">
            <a:off x="1908130" y="1605698"/>
            <a:ext cx="485983" cy="102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t="-717" r="25342" b="13233"/>
          <a:stretch/>
        </p:blipFill>
        <p:spPr bwMode="auto">
          <a:xfrm rot="16200000">
            <a:off x="8803841" y="1762933"/>
            <a:ext cx="711091" cy="71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59068" y="5148783"/>
            <a:ext cx="694439" cy="69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14590" y="3172241"/>
            <a:ext cx="546245" cy="77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1925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212</Words>
  <Application>Microsoft Office PowerPoint</Application>
  <PresentationFormat>Personnalisé</PresentationFormat>
  <Paragraphs>110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16</cp:revision>
  <dcterms:created xsi:type="dcterms:W3CDTF">2016-12-29T08:48:31Z</dcterms:created>
  <dcterms:modified xsi:type="dcterms:W3CDTF">2017-02-08T14:00:40Z</dcterms:modified>
</cp:coreProperties>
</file>