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57" r:id="rId12"/>
    <p:sldId id="262" r:id="rId13"/>
    <p:sldId id="268" r:id="rId14"/>
  </p:sldIdLst>
  <p:sldSz cx="10693400" cy="7561263"/>
  <p:notesSz cx="6858000" cy="100599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30" y="-7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66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0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71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1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5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62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73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EBA2-7D04-4950-9F82-21A6F89A844E}" type="datetimeFigureOut">
              <a:rPr lang="fr-FR" smtClean="0"/>
              <a:t>15/05/2016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2FC8-812B-44B5-B19E-E8574929C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34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halie\Pictures\Mes numérisations\numérisation0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6" y="1623814"/>
            <a:ext cx="7849342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tortue</a:t>
            </a:r>
            <a:endParaRPr lang="fr-FR" sz="4800" b="1" dirty="0">
              <a:latin typeface="Cursive standard" pitchFamily="2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227020" y="6156895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28492" y="2832487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40460" y="3048511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754412" y="1589906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6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7556" y="484744"/>
            <a:ext cx="288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grenouille</a:t>
            </a:r>
            <a:endParaRPr lang="fr-FR" sz="4800" b="1" dirty="0">
              <a:latin typeface="Cursive standard" pitchFamily="2" charset="0"/>
            </a:endParaRPr>
          </a:p>
        </p:txBody>
      </p:sp>
      <p:pic>
        <p:nvPicPr>
          <p:cNvPr id="6146" name="Picture 2" descr="D:\Nathalie\Enseignement\- Montessori\botanique-zoologie\grenouille-vectoris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347689"/>
            <a:ext cx="7332931" cy="55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45296" y="2159546"/>
            <a:ext cx="0" cy="11049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7074892" y="1099315"/>
            <a:ext cx="216024" cy="1060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4892" y="472183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tête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459" y="1509217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tronc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900" y="6340671"/>
            <a:ext cx="16482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patte</a:t>
            </a:r>
          </a:p>
          <a:p>
            <a:pPr algn="ctr"/>
            <a:r>
              <a:rPr lang="fr-FR" sz="2800" dirty="0" smtClean="0">
                <a:latin typeface="Cursive standard" pitchFamily="2" charset="0"/>
              </a:rPr>
              <a:t>postérieure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8668" y="6340671"/>
            <a:ext cx="17059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pattes</a:t>
            </a:r>
          </a:p>
          <a:p>
            <a:pPr algn="ctr"/>
            <a:r>
              <a:rPr lang="fr-FR" sz="2800" dirty="0" smtClean="0">
                <a:latin typeface="Cursive standard" pitchFamily="2" charset="0"/>
              </a:rPr>
              <a:t>antérieures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954212" y="5364807"/>
            <a:ext cx="1224136" cy="957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6066780" y="5843288"/>
            <a:ext cx="953485" cy="817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868668" y="4885220"/>
            <a:ext cx="151597" cy="17757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2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39079"/>
              </p:ext>
            </p:extLst>
          </p:nvPr>
        </p:nvGraphicFramePr>
        <p:xfrm>
          <a:off x="434248" y="194167"/>
          <a:ext cx="36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carapace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tête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plastron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queue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88" y="320175"/>
            <a:ext cx="11894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0" y="1177796"/>
            <a:ext cx="11894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0" y="2064052"/>
            <a:ext cx="11894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0" y="3032334"/>
            <a:ext cx="11894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0" y="3866575"/>
            <a:ext cx="118941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0291"/>
              </p:ext>
            </p:extLst>
          </p:nvPr>
        </p:nvGraphicFramePr>
        <p:xfrm>
          <a:off x="4482604" y="198647"/>
          <a:ext cx="3600000" cy="65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tête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écailles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nageoire ventrale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nageoire caudale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nageoire pectorale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nageoire anale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nageoire dorsale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271368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206759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2142863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3079047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4015110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4951175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Nathalie\Enseignement\- Montessori\botanique-zoologie\ombre-poi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5887279"/>
            <a:ext cx="10433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6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74444"/>
              </p:ext>
            </p:extLst>
          </p:nvPr>
        </p:nvGraphicFramePr>
        <p:xfrm>
          <a:off x="522164" y="276029"/>
          <a:ext cx="36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tête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poitrail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queue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pattes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aile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59131"/>
              </p:ext>
            </p:extLst>
          </p:nvPr>
        </p:nvGraphicFramePr>
        <p:xfrm>
          <a:off x="4482604" y="294219"/>
          <a:ext cx="3600000" cy="63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crinière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queue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tête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encolure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pattes postérieures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pattes antérieures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corps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D:\Nathalie\Enseignement\- Montessori\botanique-zoologie\ombre-oi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359911"/>
            <a:ext cx="11036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Nathalie\Enseignement\- Montessori\botanique-zoologie\ombre-oi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1265012"/>
            <a:ext cx="11036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Nathalie\Enseignement\- Montessori\botanique-zoologie\ombre-oi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2141889"/>
            <a:ext cx="11036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Nathalie\Enseignement\- Montessori\botanique-zoologie\ombre-oi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3084389"/>
            <a:ext cx="11036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Nathalie\Enseignement\- Montessori\botanique-zoologie\ombre-oi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3984389"/>
            <a:ext cx="11036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384051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1289152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2166029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3108529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4008529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4980689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:\Nathalie\Enseignement\- Montessori\botanique-zoologie\cheval-omb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66" y="5859960"/>
            <a:ext cx="899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31359"/>
              </p:ext>
            </p:extLst>
          </p:nvPr>
        </p:nvGraphicFramePr>
        <p:xfrm>
          <a:off x="234132" y="180231"/>
          <a:ext cx="3600000" cy="36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tête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tronc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pattes postérieures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dirty="0" smtClean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pattes antérieures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D:\Nathalie\Enseignement\- Montessori\botanique-zoologie\grenouille-o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90" y="288062"/>
            <a:ext cx="9541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Nathalie\Enseignement\- Montessori\botanique-zoologie\grenouille-o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90" y="1188343"/>
            <a:ext cx="9541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Nathalie\Enseignement\- Montessori\botanique-zoologie\grenouille-o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90" y="3067974"/>
            <a:ext cx="9541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Nathalie\Enseignement\- Montessori\botanique-zoologie\grenouille-o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90" y="2124447"/>
            <a:ext cx="95417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6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C:\Users\Nathalie\Pictures\Mes numérisations\numérisation0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6" y="1639678"/>
            <a:ext cx="7877175" cy="47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70636" y="684995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latin typeface="Cursive standard" pitchFamily="2" charset="0"/>
              </a:rPr>
              <a:t>carapace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tortue</a:t>
            </a:r>
            <a:endParaRPr lang="fr-FR" sz="4800" b="1" dirty="0">
              <a:latin typeface="Cursive standar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3993" y="6047540"/>
            <a:ext cx="1778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plastron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148" y="2052439"/>
            <a:ext cx="128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queue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4080" y="883761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tête</a:t>
            </a:r>
            <a:endParaRPr lang="fr-FR" sz="4000" dirty="0">
              <a:latin typeface="Cursive standard" pitchFamily="2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882204" y="2700511"/>
            <a:ext cx="137305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4338588" y="1320319"/>
            <a:ext cx="878021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7794972" y="1422448"/>
            <a:ext cx="137306" cy="7619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255421" y="5364807"/>
            <a:ext cx="515215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4854" y="6511764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patte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9857" y="6054585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patte</a:t>
            </a:r>
            <a:endParaRPr lang="fr-FR" sz="4000" dirty="0">
              <a:latin typeface="Cursive standard" pitchFamily="2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1019509" y="5805239"/>
            <a:ext cx="417967" cy="95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426820" y="5364807"/>
            <a:ext cx="418372" cy="1043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227020" y="6156895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228492" y="2832487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754412" y="1589906"/>
            <a:ext cx="288032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1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poisson</a:t>
            </a:r>
            <a:endParaRPr lang="fr-FR" sz="4800" b="1" dirty="0">
              <a:latin typeface="Cursive standard" pitchFamily="2" charset="0"/>
            </a:endParaRPr>
          </a:p>
        </p:txBody>
      </p:sp>
      <p:pic>
        <p:nvPicPr>
          <p:cNvPr id="2050" name="Picture 2" descr="D:\Nathalie\Enseignement\- Montessori\botanique-zoologie\numérisation018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5" y="1476375"/>
            <a:ext cx="7996237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1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poisson</a:t>
            </a:r>
            <a:endParaRPr lang="fr-FR" sz="4800" b="1" dirty="0">
              <a:latin typeface="Cursive standard" pitchFamily="2" charset="0"/>
            </a:endParaRPr>
          </a:p>
        </p:txBody>
      </p:sp>
      <p:pic>
        <p:nvPicPr>
          <p:cNvPr id="2050" name="Picture 2" descr="D:\Nathalie\Enseignement\- Montessori\botanique-zoologie\numérisation018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5" y="1476375"/>
            <a:ext cx="7996237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>
            <a:off x="4482123" y="1116335"/>
            <a:ext cx="504537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1026220" y="4428703"/>
            <a:ext cx="216024" cy="16561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4482123" y="3911414"/>
            <a:ext cx="504537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060566" y="5760851"/>
            <a:ext cx="341918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130676" y="6310366"/>
            <a:ext cx="1035972" cy="585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6858868" y="2124447"/>
            <a:ext cx="504537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4598709" y="1116335"/>
            <a:ext cx="2260159" cy="16561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868" y="591374"/>
            <a:ext cx="1569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écailles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3747" y="1770504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tête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95922" y="591373"/>
            <a:ext cx="280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nageoire dorsale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8648" y="6310366"/>
            <a:ext cx="16690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nageoire </a:t>
            </a:r>
          </a:p>
          <a:p>
            <a:pPr algn="ctr"/>
            <a:r>
              <a:rPr lang="fr-FR" sz="3200" dirty="0" smtClean="0">
                <a:latin typeface="Cursive standard" pitchFamily="2" charset="0"/>
              </a:rPr>
              <a:t>anale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4475" y="6084887"/>
            <a:ext cx="16690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nageoire </a:t>
            </a:r>
          </a:p>
          <a:p>
            <a:pPr algn="ctr"/>
            <a:r>
              <a:rPr lang="fr-FR" sz="3200" dirty="0" smtClean="0">
                <a:latin typeface="Cursive standard" pitchFamily="2" charset="0"/>
              </a:rPr>
              <a:t>caudale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84911" y="6331108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nageoire ventrale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43087" y="4575525"/>
            <a:ext cx="280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Cursive standard" pitchFamily="2" charset="0"/>
              </a:rPr>
              <a:t>nageoire dorsale</a:t>
            </a:r>
            <a:endParaRPr lang="fr-FR" sz="32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3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athalie\Enseignement\- Montessori\botanique-zoologie\numérisation0183-vectoris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5" y="1260231"/>
            <a:ext cx="772547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oiseau</a:t>
            </a:r>
            <a:endParaRPr lang="fr-FR" sz="4800" b="1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Nathalie\Enseignement\- Montessori\botanique-zoologie\numérisation0183-vectoris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5" y="1260231"/>
            <a:ext cx="772547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oiseau</a:t>
            </a:r>
            <a:endParaRPr lang="fr-FR" sz="4800" b="1" dirty="0">
              <a:latin typeface="Cursive standard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122564" y="1980431"/>
            <a:ext cx="1080120" cy="8579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826420" y="2988543"/>
            <a:ext cx="576065" cy="1284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947653" y="5436815"/>
            <a:ext cx="531494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850756" y="1110315"/>
            <a:ext cx="576065" cy="6420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5692197" y="5778817"/>
            <a:ext cx="1432266" cy="666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6744090" y="5322609"/>
            <a:ext cx="380373" cy="1122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92197" y="529818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tête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7653" y="2484487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aile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2593" y="6111872"/>
            <a:ext cx="128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pattes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64401" y="6419191"/>
            <a:ext cx="128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queue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2092" y="1451660"/>
            <a:ext cx="1576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poitrail</a:t>
            </a:r>
            <a:endParaRPr lang="fr-FR" sz="40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4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athalie\Enseignement\- Montessori\botanique-zoologie\cheval-vectoris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36" y="1080231"/>
            <a:ext cx="67455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cheval</a:t>
            </a:r>
            <a:endParaRPr lang="fr-FR" sz="4800" b="1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2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Nathalie\Enseignement\- Montessori\botanique-zoologie\cheval-vectoris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36" y="1080231"/>
            <a:ext cx="67455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7556" y="468263"/>
            <a:ext cx="194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cheval</a:t>
            </a:r>
            <a:endParaRPr lang="fr-FR" sz="4800" b="1" dirty="0">
              <a:latin typeface="Cursive standard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345296" y="2159546"/>
            <a:ext cx="0" cy="11049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8799" y="1451660"/>
            <a:ext cx="1180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corps</a:t>
            </a:r>
            <a:endParaRPr lang="fr-FR" sz="4000" dirty="0">
              <a:latin typeface="Cursive standard" pitchFamily="2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026220" y="2622483"/>
            <a:ext cx="465748" cy="15901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58668" y="1080231"/>
            <a:ext cx="504056" cy="10793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930876" y="2159546"/>
            <a:ext cx="504056" cy="684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959008" y="2844527"/>
            <a:ext cx="1259900" cy="1728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470324" y="4927592"/>
            <a:ext cx="786500" cy="831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959008" y="5339042"/>
            <a:ext cx="1115884" cy="1105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04294" y="5759569"/>
            <a:ext cx="17892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pattes</a:t>
            </a:r>
          </a:p>
          <a:p>
            <a:pPr algn="ctr"/>
            <a:r>
              <a:rPr lang="fr-FR" sz="2800" dirty="0" smtClean="0">
                <a:latin typeface="Cursive standard" pitchFamily="2" charset="0"/>
              </a:rPr>
              <a:t>postérieures</a:t>
            </a:r>
            <a:endParaRPr lang="fr-FR" sz="2800" dirty="0">
              <a:latin typeface="Cursive standard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4858" y="1914597"/>
            <a:ext cx="128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queue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2981" y="591374"/>
            <a:ext cx="1651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crinière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6142" y="2910592"/>
            <a:ext cx="80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tête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38756" y="4565165"/>
            <a:ext cx="177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>
                <a:latin typeface="Cursive standard" pitchFamily="2" charset="0"/>
              </a:rPr>
              <a:t>encolure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25990" y="6228903"/>
            <a:ext cx="17059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pattes</a:t>
            </a:r>
          </a:p>
          <a:p>
            <a:pPr algn="ctr"/>
            <a:r>
              <a:rPr lang="fr-FR" sz="2800" dirty="0" smtClean="0">
                <a:latin typeface="Cursive standard" pitchFamily="2" charset="0"/>
              </a:rPr>
              <a:t>antérieures</a:t>
            </a:r>
            <a:endParaRPr lang="fr-FR" sz="2800" dirty="0">
              <a:latin typeface="Cursive standard" pitchFamily="2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2558796" y="4052023"/>
            <a:ext cx="698028" cy="1707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562724" y="4356695"/>
            <a:ext cx="1512168" cy="2088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24" y="180231"/>
            <a:ext cx="8640000" cy="72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7556" y="484744"/>
            <a:ext cx="288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Cursive standard" pitchFamily="2" charset="0"/>
              </a:rPr>
              <a:t>grenouille</a:t>
            </a:r>
            <a:endParaRPr lang="fr-FR" sz="4800" b="1" dirty="0">
              <a:latin typeface="Cursive standard" pitchFamily="2" charset="0"/>
            </a:endParaRPr>
          </a:p>
        </p:txBody>
      </p:sp>
      <p:pic>
        <p:nvPicPr>
          <p:cNvPr id="6146" name="Picture 2" descr="D:\Nathalie\Enseignement\- Montessori\botanique-zoologie\grenouille-vectoris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347689"/>
            <a:ext cx="7332931" cy="55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37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85</Words>
  <Application>Microsoft Office PowerPoint</Application>
  <PresentationFormat>Personnalisé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29</cp:revision>
  <cp:lastPrinted>2016-05-15T07:31:50Z</cp:lastPrinted>
  <dcterms:created xsi:type="dcterms:W3CDTF">2016-05-12T06:57:32Z</dcterms:created>
  <dcterms:modified xsi:type="dcterms:W3CDTF">2016-05-15T19:09:23Z</dcterms:modified>
</cp:coreProperties>
</file>