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</p:sldIdLst>
  <p:sldSz cx="10693400" cy="7561263"/>
  <p:notesSz cx="6858000" cy="9144000"/>
  <p:defaultTextStyle>
    <a:defPPr>
      <a:defRPr lang="fr-FR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7" autoAdjust="0"/>
    <p:restoredTop sz="94660"/>
  </p:normalViewPr>
  <p:slideViewPr>
    <p:cSldViewPr>
      <p:cViewPr>
        <p:scale>
          <a:sx n="53" d="100"/>
          <a:sy n="53" d="100"/>
        </p:scale>
        <p:origin x="-1978" y="-542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98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97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61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93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657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41781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52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852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47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230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70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90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1A42-FEB4-4606-A764-AF1982F93977}" type="datetimeFigureOut">
              <a:rPr lang="fr-FR" smtClean="0"/>
              <a:t>18/05/2016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D633-ADEE-4778-9103-E1D6D2E5A2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95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6.emf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9.emf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25.emf"/><Relationship Id="rId17" Type="http://schemas.openxmlformats.org/officeDocument/2006/relationships/image" Target="../media/image6.emf"/><Relationship Id="rId2" Type="http://schemas.openxmlformats.org/officeDocument/2006/relationships/image" Target="../media/image68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9.emf"/><Relationship Id="rId1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21.emf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7.png"/><Relationship Id="rId17" Type="http://schemas.openxmlformats.org/officeDocument/2006/relationships/image" Target="../media/image90.png"/><Relationship Id="rId2" Type="http://schemas.openxmlformats.org/officeDocument/2006/relationships/image" Target="../media/image80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37.png"/><Relationship Id="rId5" Type="http://schemas.openxmlformats.org/officeDocument/2006/relationships/image" Target="../media/image6.emf"/><Relationship Id="rId15" Type="http://schemas.openxmlformats.org/officeDocument/2006/relationships/image" Target="../media/image89.pn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9.emf"/><Relationship Id="rId1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50.png"/><Relationship Id="rId18" Type="http://schemas.openxmlformats.org/officeDocument/2006/relationships/image" Target="../media/image6.emf"/><Relationship Id="rId3" Type="http://schemas.openxmlformats.org/officeDocument/2006/relationships/image" Target="../media/image92.jpeg"/><Relationship Id="rId7" Type="http://schemas.openxmlformats.org/officeDocument/2006/relationships/image" Target="../media/image46.png"/><Relationship Id="rId12" Type="http://schemas.microsoft.com/office/2007/relationships/hdphoto" Target="../media/hdphoto4.wdp"/><Relationship Id="rId17" Type="http://schemas.openxmlformats.org/officeDocument/2006/relationships/image" Target="../media/image53.png"/><Relationship Id="rId2" Type="http://schemas.openxmlformats.org/officeDocument/2006/relationships/image" Target="../media/image91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6.png"/><Relationship Id="rId5" Type="http://schemas.openxmlformats.org/officeDocument/2006/relationships/image" Target="../media/image9.emf"/><Relationship Id="rId15" Type="http://schemas.openxmlformats.org/officeDocument/2006/relationships/image" Target="../media/image97.png"/><Relationship Id="rId10" Type="http://schemas.openxmlformats.org/officeDocument/2006/relationships/image" Target="../media/image95.png"/><Relationship Id="rId4" Type="http://schemas.openxmlformats.org/officeDocument/2006/relationships/image" Target="../media/image44.png"/><Relationship Id="rId9" Type="http://schemas.openxmlformats.org/officeDocument/2006/relationships/image" Target="../media/image25.emf"/><Relationship Id="rId1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1"/>
          <a:stretch/>
        </p:blipFill>
        <p:spPr bwMode="auto">
          <a:xfrm>
            <a:off x="1674292" y="108223"/>
            <a:ext cx="2212425" cy="36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54" y="3951223"/>
            <a:ext cx="2561699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17488"/>
          <a:stretch/>
        </p:blipFill>
        <p:spPr bwMode="auto">
          <a:xfrm>
            <a:off x="5490716" y="140335"/>
            <a:ext cx="5040560" cy="3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708" y="-648687"/>
            <a:ext cx="227806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787" y="2456776"/>
            <a:ext cx="24606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15289526" y="3014757"/>
            <a:ext cx="12961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ursive standard" pitchFamily="2" charset="0"/>
              </a:rPr>
              <a:t>Océanie</a:t>
            </a:r>
            <a:endParaRPr lang="fr-FR" dirty="0">
              <a:latin typeface="Cursive standard" pitchFamily="2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4809203" y="795663"/>
            <a:ext cx="14990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ursive standard" pitchFamily="2" charset="0"/>
              </a:rPr>
              <a:t>Antarctique</a:t>
            </a:r>
            <a:endParaRPr lang="fr-FR" dirty="0">
              <a:latin typeface="Cursive standard" pitchFamily="2" charset="0"/>
            </a:endParaRP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83" y="4199635"/>
            <a:ext cx="3153679" cy="304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7297253" y="5932189"/>
            <a:ext cx="172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Europe</a:t>
            </a:r>
            <a:endParaRPr lang="fr-FR" sz="2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18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70" y="278965"/>
            <a:ext cx="4414467" cy="325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4" y="4075310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24" y="4222648"/>
            <a:ext cx="4004543" cy="287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099850" y="5291890"/>
            <a:ext cx="2082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Amérique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du Nord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9"/>
          <a:stretch/>
        </p:blipFill>
        <p:spPr>
          <a:xfrm>
            <a:off x="5634674" y="553583"/>
            <a:ext cx="4715897" cy="270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5" y="433512"/>
            <a:ext cx="4761238" cy="299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46" y="4140671"/>
            <a:ext cx="442251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43" y="372414"/>
            <a:ext cx="4670905" cy="3072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00" y="4103116"/>
            <a:ext cx="3528392" cy="327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007225" y="5269247"/>
            <a:ext cx="200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Asie</a:t>
            </a:r>
            <a:endParaRPr lang="fr-FR" sz="2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03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5" y="210012"/>
            <a:ext cx="4430637" cy="339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"/>
          <a:stretch/>
        </p:blipFill>
        <p:spPr bwMode="auto">
          <a:xfrm>
            <a:off x="463584" y="4329886"/>
            <a:ext cx="4437640" cy="266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19099" r="6988" b="25499"/>
          <a:stretch/>
        </p:blipFill>
        <p:spPr>
          <a:xfrm>
            <a:off x="5485089" y="937762"/>
            <a:ext cx="5046187" cy="1821728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56" y="4137128"/>
            <a:ext cx="3153679" cy="304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357426" y="5869682"/>
            <a:ext cx="172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Europe</a:t>
            </a:r>
            <a:endParaRPr lang="fr-FR" sz="2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284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6" y="251749"/>
            <a:ext cx="4597615" cy="33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24" y="4222648"/>
            <a:ext cx="4004543" cy="287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099850" y="5291890"/>
            <a:ext cx="2082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Amérique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du Nord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3" y="504606"/>
            <a:ext cx="4309423" cy="287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" b="14489"/>
          <a:stretch/>
        </p:blipFill>
        <p:spPr bwMode="auto">
          <a:xfrm>
            <a:off x="462404" y="4347446"/>
            <a:ext cx="4407345" cy="262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40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24" y="239663"/>
            <a:ext cx="3659560" cy="333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6" y="4082022"/>
            <a:ext cx="2952328" cy="318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061794" y="4833626"/>
            <a:ext cx="167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Afrique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8" y="4234264"/>
            <a:ext cx="4192692" cy="2790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31" y="617620"/>
            <a:ext cx="4596329" cy="258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87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35" y="150701"/>
            <a:ext cx="2880320" cy="351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570" r="15829" b="11195"/>
          <a:stretch/>
        </p:blipFill>
        <p:spPr bwMode="auto">
          <a:xfrm>
            <a:off x="703136" y="4077666"/>
            <a:ext cx="3874517" cy="31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t="13151" r="19974" b="35930"/>
          <a:stretch/>
        </p:blipFill>
        <p:spPr>
          <a:xfrm>
            <a:off x="6534832" y="119398"/>
            <a:ext cx="2952328" cy="3565021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00" y="4103116"/>
            <a:ext cx="3528392" cy="327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007225" y="5269247"/>
            <a:ext cx="200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Asie</a:t>
            </a:r>
            <a:endParaRPr lang="fr-FR" sz="2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743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55" y="197457"/>
            <a:ext cx="4000698" cy="342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56" y="4137128"/>
            <a:ext cx="3153679" cy="304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357426" y="5869682"/>
            <a:ext cx="172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Europe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0" y="4089861"/>
            <a:ext cx="4371988" cy="314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r="8081" b="12056"/>
          <a:stretch/>
        </p:blipFill>
        <p:spPr>
          <a:xfrm>
            <a:off x="5720972" y="409777"/>
            <a:ext cx="4580048" cy="30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74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4" y="202749"/>
            <a:ext cx="4129960" cy="34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" y="4135344"/>
            <a:ext cx="4464496" cy="305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76" y="425364"/>
            <a:ext cx="3960440" cy="2966117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892" y="4048182"/>
            <a:ext cx="2278062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565850" y="4923879"/>
            <a:ext cx="1453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Amérique du Sud</a:t>
            </a:r>
            <a:endParaRPr lang="fr-FR" sz="2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12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056524"/>
              </p:ext>
            </p:extLst>
          </p:nvPr>
        </p:nvGraphicFramePr>
        <p:xfrm>
          <a:off x="90116" y="180231"/>
          <a:ext cx="10531278" cy="7272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0426"/>
                <a:gridCol w="3510426"/>
                <a:gridCol w="3510426"/>
              </a:tblGrid>
              <a:tr h="121213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Tour Eiffel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Arc de triomphe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Bouddha de </a:t>
                      </a:r>
                    </a:p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Tian Tan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213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Statue de la liberté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Parthénon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Pyramides </a:t>
                      </a:r>
                    </a:p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de Gizeh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213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err="1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Big</a:t>
                      </a: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Ben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Temple des </a:t>
                      </a: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inscriptions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Colisée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213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Tour de Pise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Grande muraille </a:t>
                      </a: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de Chine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Sphinx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213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Empire State</a:t>
                      </a:r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fr-FR" sz="2800" b="1" baseline="0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Building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Stonehenge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Statues de </a:t>
                      </a:r>
                    </a:p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l’île de Pâques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2135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chemeClr val="tx1"/>
                          </a:solidFill>
                          <a:latin typeface="Cursive standard" pitchFamily="2" charset="0"/>
                        </a:rPr>
                        <a:t>Taj Mahal</a:t>
                      </a:r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dirty="0" smtClean="0">
                          <a:latin typeface="Cursive standard" pitchFamily="2" charset="0"/>
                        </a:rPr>
                        <a:t>Mont Rushmore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800" b="1" dirty="0">
                        <a:solidFill>
                          <a:schemeClr val="tx1"/>
                        </a:solidFill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992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552441"/>
              </p:ext>
            </p:extLst>
          </p:nvPr>
        </p:nvGraphicFramePr>
        <p:xfrm>
          <a:off x="90116" y="108223"/>
          <a:ext cx="9362588" cy="73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/>
                <a:gridCol w="257154"/>
                <a:gridCol w="2160000"/>
                <a:gridCol w="257154"/>
                <a:gridCol w="2160000"/>
                <a:gridCol w="208280"/>
                <a:gridCol w="2160000"/>
              </a:tblGrid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6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 smtClean="0">
                          <a:latin typeface="Cursive standard" pitchFamily="2" charset="0"/>
                        </a:rPr>
                        <a:t>Tour Eiffel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 smtClean="0">
                          <a:latin typeface="Cursive standard" pitchFamily="2" charset="0"/>
                        </a:rPr>
                        <a:t>Statue de la liberté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err="1" smtClean="0">
                          <a:latin typeface="Cursive standard" pitchFamily="2" charset="0"/>
                        </a:rPr>
                        <a:t>Big</a:t>
                      </a:r>
                      <a:r>
                        <a:rPr lang="fr-FR" sz="2400" dirty="0" smtClean="0">
                          <a:latin typeface="Cursive standard" pitchFamily="2" charset="0"/>
                        </a:rPr>
                        <a:t> Ben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>
                          <a:latin typeface="Cursive standard" pitchFamily="2" charset="0"/>
                        </a:rPr>
                        <a:t>Tour de Pise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1"/>
          <a:stretch/>
        </p:blipFill>
        <p:spPr bwMode="auto">
          <a:xfrm>
            <a:off x="609812" y="40163"/>
            <a:ext cx="1145243" cy="186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9" y="3702664"/>
            <a:ext cx="1077887" cy="143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 r="28263"/>
          <a:stretch/>
        </p:blipFill>
        <p:spPr bwMode="auto">
          <a:xfrm>
            <a:off x="0" y="1903881"/>
            <a:ext cx="1919410" cy="152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94" y="5378810"/>
            <a:ext cx="1385581" cy="13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88842" y="6081999"/>
            <a:ext cx="85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ursive standard" pitchFamily="2" charset="0"/>
              </a:rPr>
              <a:t>Europe</a:t>
            </a:r>
            <a:endParaRPr lang="fr-FR" sz="1400" b="1" dirty="0">
              <a:latin typeface="Cursive standard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2"/>
          <a:stretch/>
        </p:blipFill>
        <p:spPr bwMode="auto">
          <a:xfrm>
            <a:off x="3255855" y="173125"/>
            <a:ext cx="669040" cy="1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427" y="1901933"/>
            <a:ext cx="489900" cy="160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45" y="3669551"/>
            <a:ext cx="1505260" cy="150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55" y="5356452"/>
            <a:ext cx="1926241" cy="138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118001" y="5697734"/>
            <a:ext cx="106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Cursive standard" pitchFamily="2" charset="0"/>
              </a:rPr>
              <a:t>Amérique </a:t>
            </a:r>
          </a:p>
          <a:p>
            <a:pPr algn="ctr"/>
            <a:r>
              <a:rPr lang="fr-FR" sz="1200" b="1" dirty="0" smtClean="0">
                <a:latin typeface="Cursive standard" pitchFamily="2" charset="0"/>
              </a:rPr>
              <a:t>du Nord</a:t>
            </a:r>
            <a:endParaRPr lang="fr-FR" sz="1200" b="1" dirty="0">
              <a:latin typeface="Cursive standard" pitchFamily="2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703276" y="224026"/>
            <a:ext cx="721305" cy="161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4"/>
          <a:stretch/>
        </p:blipFill>
        <p:spPr bwMode="auto">
          <a:xfrm>
            <a:off x="5090157" y="3789800"/>
            <a:ext cx="1756499" cy="138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8"/>
          <a:stretch/>
        </p:blipFill>
        <p:spPr>
          <a:xfrm>
            <a:off x="5418768" y="1793884"/>
            <a:ext cx="1414155" cy="1727014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84" y="5378810"/>
            <a:ext cx="1385581" cy="13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5634732" y="6081999"/>
            <a:ext cx="85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ursive standard" pitchFamily="2" charset="0"/>
              </a:rPr>
              <a:t>Europe</a:t>
            </a:r>
            <a:endParaRPr lang="fr-FR" sz="1400" b="1" dirty="0">
              <a:latin typeface="Cursive standard" pitchFamily="2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4" t="16314"/>
          <a:stretch/>
        </p:blipFill>
        <p:spPr bwMode="auto">
          <a:xfrm>
            <a:off x="7938988" y="97381"/>
            <a:ext cx="1008112" cy="174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55" y="1946713"/>
            <a:ext cx="1545104" cy="154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25" y="3669551"/>
            <a:ext cx="1147565" cy="153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016" y="5378810"/>
            <a:ext cx="1385581" cy="13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8044864" y="6081999"/>
            <a:ext cx="85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ursive standard" pitchFamily="2" charset="0"/>
              </a:rPr>
              <a:t>Europe</a:t>
            </a:r>
            <a:endParaRPr lang="fr-FR" sz="1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0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2"/>
          <a:stretch/>
        </p:blipFill>
        <p:spPr bwMode="auto">
          <a:xfrm>
            <a:off x="1924021" y="108223"/>
            <a:ext cx="1516765" cy="360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24" y="198423"/>
            <a:ext cx="1044287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53" y="3967673"/>
            <a:ext cx="3387100" cy="338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24" y="4222648"/>
            <a:ext cx="4004543" cy="287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7099850" y="5291890"/>
            <a:ext cx="2082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Amérique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du Nord</a:t>
            </a:r>
            <a:endParaRPr lang="fr-FR" sz="2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04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731652"/>
              </p:ext>
            </p:extLst>
          </p:nvPr>
        </p:nvGraphicFramePr>
        <p:xfrm>
          <a:off x="90116" y="108223"/>
          <a:ext cx="9362588" cy="739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/>
                <a:gridCol w="257154"/>
                <a:gridCol w="2160000"/>
                <a:gridCol w="257154"/>
                <a:gridCol w="2160000"/>
                <a:gridCol w="208280"/>
                <a:gridCol w="2160000"/>
              </a:tblGrid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6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100" dirty="0" smtClean="0">
                          <a:latin typeface="Cursive standard" pitchFamily="2" charset="0"/>
                        </a:rPr>
                        <a:t>Empire State Building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Taj Mahal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Pyramides </a:t>
                      </a:r>
                    </a:p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de Gizeh</a:t>
                      </a:r>
                      <a:endParaRPr lang="fr-FR" sz="2100" dirty="0" smtClean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Arc de Triomphe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1" y="137793"/>
            <a:ext cx="874355" cy="158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3708223"/>
            <a:ext cx="1974811" cy="131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7" y="1857845"/>
            <a:ext cx="1301361" cy="1669888"/>
          </a:xfrm>
          <a:prstGeom prst="rect">
            <a:avLst/>
          </a:prstGeom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6" y="5356451"/>
            <a:ext cx="1926241" cy="138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ZoneTexte 36"/>
          <p:cNvSpPr txBox="1"/>
          <p:nvPr/>
        </p:nvSpPr>
        <p:spPr>
          <a:xfrm>
            <a:off x="677152" y="5697733"/>
            <a:ext cx="106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Cursive standard" pitchFamily="2" charset="0"/>
              </a:rPr>
              <a:t>Amérique </a:t>
            </a:r>
          </a:p>
          <a:p>
            <a:pPr algn="ctr"/>
            <a:r>
              <a:rPr lang="fr-FR" sz="1200" b="1" dirty="0" smtClean="0">
                <a:latin typeface="Cursive standard" pitchFamily="2" charset="0"/>
              </a:rPr>
              <a:t>du Nord</a:t>
            </a:r>
            <a:endParaRPr lang="fr-FR" sz="1200" b="1" dirty="0">
              <a:latin typeface="Cursive standard" pitchFamily="2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420" y="141811"/>
            <a:ext cx="1588235" cy="158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81" y="3758034"/>
            <a:ext cx="1993735" cy="136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14" y="5297657"/>
            <a:ext cx="1556644" cy="144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190660" y="5697733"/>
            <a:ext cx="859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Cursive standard" pitchFamily="2" charset="0"/>
              </a:rPr>
              <a:t>Asie</a:t>
            </a:r>
            <a:endParaRPr lang="fr-FR" sz="1200" b="1" dirty="0">
              <a:latin typeface="Cursive standard" pitchFamily="2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57" y="2152729"/>
            <a:ext cx="1914759" cy="1080120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737" y="534389"/>
            <a:ext cx="2016723" cy="97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53" y="3805287"/>
            <a:ext cx="1989039" cy="1322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42" y="5396263"/>
            <a:ext cx="1195511" cy="128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ZoneTexte 46"/>
          <p:cNvSpPr txBox="1"/>
          <p:nvPr/>
        </p:nvSpPr>
        <p:spPr>
          <a:xfrm>
            <a:off x="5562724" y="5651566"/>
            <a:ext cx="733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Cursive standard" pitchFamily="2" charset="0"/>
              </a:rPr>
              <a:t>Afrique</a:t>
            </a:r>
            <a:endParaRPr lang="fr-FR" sz="1200" b="1" dirty="0">
              <a:latin typeface="Cursive standard" pitchFamily="2" charset="0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34" y="2020547"/>
            <a:ext cx="2061626" cy="1404352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56" y="219824"/>
            <a:ext cx="1486495" cy="157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956" y="3683276"/>
            <a:ext cx="1479326" cy="151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16" y="2003003"/>
            <a:ext cx="1961875" cy="15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87" y="5412382"/>
            <a:ext cx="1385581" cy="13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ZoneTexte 54"/>
          <p:cNvSpPr txBox="1"/>
          <p:nvPr/>
        </p:nvSpPr>
        <p:spPr>
          <a:xfrm>
            <a:off x="8095835" y="6115571"/>
            <a:ext cx="85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ursive standard" pitchFamily="2" charset="0"/>
              </a:rPr>
              <a:t>Europe</a:t>
            </a:r>
            <a:endParaRPr lang="fr-FR" sz="1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34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671586"/>
              </p:ext>
            </p:extLst>
          </p:nvPr>
        </p:nvGraphicFramePr>
        <p:xfrm>
          <a:off x="90116" y="108223"/>
          <a:ext cx="9362588" cy="739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/>
                <a:gridCol w="257154"/>
                <a:gridCol w="2160000"/>
                <a:gridCol w="257154"/>
                <a:gridCol w="2160000"/>
                <a:gridCol w="208280"/>
                <a:gridCol w="2160000"/>
              </a:tblGrid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6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Parthénon</a:t>
                      </a:r>
                      <a:endParaRPr lang="fr-FR" sz="2100" dirty="0" smtClean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Temple des inscriptions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100" dirty="0" smtClean="0">
                          <a:latin typeface="Cursive standard" pitchFamily="2" charset="0"/>
                        </a:rPr>
                        <a:t>Grande muraille </a:t>
                      </a:r>
                    </a:p>
                    <a:p>
                      <a:pPr algn="ctr"/>
                      <a:r>
                        <a:rPr lang="fr-FR" sz="2100" dirty="0" smtClean="0">
                          <a:latin typeface="Cursive standard" pitchFamily="2" charset="0"/>
                        </a:rPr>
                        <a:t>de Chine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>
                          <a:latin typeface="Cursive standard" pitchFamily="2" charset="0"/>
                        </a:rPr>
                        <a:t>Stonehenge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8" y="252239"/>
            <a:ext cx="2038680" cy="132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3" y="3780631"/>
            <a:ext cx="1941249" cy="126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/>
        </p:blipFill>
        <p:spPr>
          <a:xfrm>
            <a:off x="112070" y="2052438"/>
            <a:ext cx="2066277" cy="128163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17" y="5412382"/>
            <a:ext cx="1385581" cy="13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25265" y="6115571"/>
            <a:ext cx="85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ursive standard" pitchFamily="2" charset="0"/>
              </a:rPr>
              <a:t>Europe</a:t>
            </a:r>
            <a:endParaRPr lang="fr-FR" sz="1400" b="1" dirty="0">
              <a:latin typeface="Cursive standard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96" y="184646"/>
            <a:ext cx="1972610" cy="14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62" y="3808889"/>
            <a:ext cx="1840077" cy="122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9"/>
          <a:stretch/>
        </p:blipFill>
        <p:spPr>
          <a:xfrm>
            <a:off x="2543049" y="2065057"/>
            <a:ext cx="2107304" cy="1210823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394" y="5367667"/>
            <a:ext cx="1820098" cy="13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081244" y="5708948"/>
            <a:ext cx="106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Cursive standard" pitchFamily="2" charset="0"/>
              </a:rPr>
              <a:t>Amérique </a:t>
            </a:r>
          </a:p>
          <a:p>
            <a:pPr algn="ctr"/>
            <a:r>
              <a:rPr lang="fr-FR" sz="1200" b="1" dirty="0" smtClean="0">
                <a:latin typeface="Cursive standard" pitchFamily="2" charset="0"/>
              </a:rPr>
              <a:t>du Nord</a:t>
            </a:r>
            <a:endParaRPr lang="fr-FR" sz="1200" b="1" dirty="0">
              <a:latin typeface="Cursive standard" pitchFamily="2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68" y="324247"/>
            <a:ext cx="1903651" cy="119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667" y="3823461"/>
            <a:ext cx="1885799" cy="125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60" y="2065057"/>
            <a:ext cx="1897507" cy="1247976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71" y="5308873"/>
            <a:ext cx="1556644" cy="144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5580617" y="5708949"/>
            <a:ext cx="859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Cursive standard" pitchFamily="2" charset="0"/>
              </a:rPr>
              <a:t>Asie</a:t>
            </a:r>
            <a:endParaRPr lang="fr-FR" sz="1200" b="1" dirty="0">
              <a:latin typeface="Cursive standard" pitchFamily="2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932" y="324247"/>
            <a:ext cx="1838443" cy="140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6"/>
          <a:stretch/>
        </p:blipFill>
        <p:spPr bwMode="auto">
          <a:xfrm>
            <a:off x="7432026" y="3808889"/>
            <a:ext cx="1841349" cy="110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19099" r="6988" b="25499"/>
          <a:stretch/>
        </p:blipFill>
        <p:spPr>
          <a:xfrm>
            <a:off x="7307223" y="2292515"/>
            <a:ext cx="2093859" cy="755906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09" y="5367667"/>
            <a:ext cx="1385581" cy="13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8032757" y="6070856"/>
            <a:ext cx="85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ursive standard" pitchFamily="2" charset="0"/>
              </a:rPr>
              <a:t>Europe</a:t>
            </a:r>
            <a:endParaRPr lang="fr-FR" sz="1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150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669950"/>
              </p:ext>
            </p:extLst>
          </p:nvPr>
        </p:nvGraphicFramePr>
        <p:xfrm>
          <a:off x="90116" y="108223"/>
          <a:ext cx="9362588" cy="739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/>
                <a:gridCol w="257154"/>
                <a:gridCol w="2160000"/>
                <a:gridCol w="257154"/>
                <a:gridCol w="2160000"/>
                <a:gridCol w="208280"/>
                <a:gridCol w="2160000"/>
              </a:tblGrid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6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Mont Rushmore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Sphinx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Bouddha de </a:t>
                      </a:r>
                    </a:p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Tian Tan</a:t>
                      </a:r>
                      <a:endParaRPr lang="fr-FR" sz="2100" dirty="0" smtClean="0">
                        <a:latin typeface="Cursive standar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 smtClean="0">
                          <a:latin typeface="Cursive standard" pitchFamily="2" charset="0"/>
                        </a:rPr>
                        <a:t>Colisée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1" y="252239"/>
            <a:ext cx="189845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1" y="2052439"/>
            <a:ext cx="183414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" b="14489"/>
          <a:stretch/>
        </p:blipFill>
        <p:spPr bwMode="auto">
          <a:xfrm>
            <a:off x="275455" y="3884047"/>
            <a:ext cx="1772576" cy="105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96" y="5367667"/>
            <a:ext cx="1820098" cy="13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629946" y="5708948"/>
            <a:ext cx="106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Cursive standard" pitchFamily="2" charset="0"/>
              </a:rPr>
              <a:t>Amérique </a:t>
            </a:r>
          </a:p>
          <a:p>
            <a:pPr algn="ctr"/>
            <a:r>
              <a:rPr lang="fr-FR" sz="1200" b="1" dirty="0" smtClean="0">
                <a:latin typeface="Cursive standard" pitchFamily="2" charset="0"/>
              </a:rPr>
              <a:t>du Nord</a:t>
            </a:r>
            <a:endParaRPr lang="fr-FR" sz="1200" b="1" dirty="0">
              <a:latin typeface="Cursive standard" pitchFamily="2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04" y="252239"/>
            <a:ext cx="1715116" cy="156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963" y="3799407"/>
            <a:ext cx="1842417" cy="122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04" y="2263435"/>
            <a:ext cx="1769537" cy="993890"/>
          </a:xfrm>
          <a:prstGeom prst="rect">
            <a:avLst/>
          </a:prstGeom>
        </p:spPr>
      </p:pic>
      <p:pic>
        <p:nvPicPr>
          <p:cNvPr id="4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206" y="5387368"/>
            <a:ext cx="1195511" cy="128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3067588" y="5642671"/>
            <a:ext cx="733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Cursive standard" pitchFamily="2" charset="0"/>
              </a:rPr>
              <a:t>Afrique</a:t>
            </a:r>
            <a:endParaRPr lang="fr-FR" sz="1200" b="1" dirty="0">
              <a:latin typeface="Cursive standard" pitchFamily="2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185471"/>
            <a:ext cx="1330900" cy="16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570" r="15829" b="11195"/>
          <a:stretch/>
        </p:blipFill>
        <p:spPr bwMode="auto">
          <a:xfrm>
            <a:off x="5202683" y="3718068"/>
            <a:ext cx="1698909" cy="138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t="13151" r="19974" b="35930"/>
          <a:stretch/>
        </p:blipFill>
        <p:spPr>
          <a:xfrm>
            <a:off x="5331549" y="1851809"/>
            <a:ext cx="1346051" cy="1625396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171" y="5308873"/>
            <a:ext cx="1556644" cy="144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ZoneTexte 46"/>
          <p:cNvSpPr txBox="1"/>
          <p:nvPr/>
        </p:nvSpPr>
        <p:spPr>
          <a:xfrm>
            <a:off x="5580617" y="5708949"/>
            <a:ext cx="859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Cursive standard" pitchFamily="2" charset="0"/>
              </a:rPr>
              <a:t>Asie</a:t>
            </a:r>
            <a:endParaRPr lang="fr-FR" sz="1200" b="1" dirty="0">
              <a:latin typeface="Cursive standard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40" y="252239"/>
            <a:ext cx="1685852" cy="144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549" y="3781907"/>
            <a:ext cx="1842309" cy="132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r="8081" b="12056"/>
          <a:stretch/>
        </p:blipFill>
        <p:spPr>
          <a:xfrm>
            <a:off x="7384874" y="2030643"/>
            <a:ext cx="1929984" cy="1299068"/>
          </a:xfrm>
          <a:prstGeom prst="rect">
            <a:avLst/>
          </a:prstGeom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09" y="5367667"/>
            <a:ext cx="1385581" cy="133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ZoneTexte 52"/>
          <p:cNvSpPr txBox="1"/>
          <p:nvPr/>
        </p:nvSpPr>
        <p:spPr>
          <a:xfrm>
            <a:off x="8032757" y="6070856"/>
            <a:ext cx="858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latin typeface="Cursive standard" pitchFamily="2" charset="0"/>
              </a:rPr>
              <a:t>Europe</a:t>
            </a:r>
            <a:endParaRPr lang="fr-FR" sz="1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828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828571"/>
              </p:ext>
            </p:extLst>
          </p:nvPr>
        </p:nvGraphicFramePr>
        <p:xfrm>
          <a:off x="90116" y="108223"/>
          <a:ext cx="2417154" cy="739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/>
                <a:gridCol w="257154"/>
              </a:tblGrid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28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600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Statue de </a:t>
                      </a:r>
                    </a:p>
                    <a:p>
                      <a:pPr marL="0" marR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ursive standard" pitchFamily="2" charset="0"/>
                        </a:rPr>
                        <a:t>l’île de Pâques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0" y="252239"/>
            <a:ext cx="1818308" cy="15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6" y="3780631"/>
            <a:ext cx="1863870" cy="127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3" y="2052439"/>
            <a:ext cx="1716496" cy="12855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83" y="5375570"/>
            <a:ext cx="914397" cy="132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78254" y="5574692"/>
            <a:ext cx="145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latin typeface="Cursive standard" pitchFamily="2" charset="0"/>
              </a:rPr>
              <a:t>Amérique </a:t>
            </a:r>
          </a:p>
          <a:p>
            <a:pPr algn="ctr"/>
            <a:r>
              <a:rPr lang="fr-FR" sz="1200" b="1" dirty="0" smtClean="0">
                <a:latin typeface="Cursive standard" pitchFamily="2" charset="0"/>
              </a:rPr>
              <a:t>du Sud</a:t>
            </a:r>
            <a:endParaRPr lang="fr-FR" sz="1200" b="1" dirty="0">
              <a:latin typeface="Cursive standard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498828" y="6765000"/>
            <a:ext cx="3816424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Document en téléchargement libre sur :</a:t>
            </a:r>
          </a:p>
          <a:p>
            <a:pPr algn="ctr"/>
            <a:r>
              <a:rPr lang="fr-FR" sz="1400" dirty="0" smtClean="0"/>
              <a:t>www.tiloustics.eu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67199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878231" y="108623"/>
            <a:ext cx="160834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4"/>
          <a:stretch/>
        </p:blipFill>
        <p:spPr bwMode="auto">
          <a:xfrm>
            <a:off x="543291" y="3974519"/>
            <a:ext cx="4278223" cy="337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56" y="4137128"/>
            <a:ext cx="3153679" cy="304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357426" y="5869682"/>
            <a:ext cx="172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Europe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8"/>
          <a:stretch/>
        </p:blipFill>
        <p:spPr>
          <a:xfrm>
            <a:off x="6642844" y="108622"/>
            <a:ext cx="2944991" cy="35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7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4" t="16314"/>
          <a:stretch/>
        </p:blipFill>
        <p:spPr bwMode="auto">
          <a:xfrm>
            <a:off x="1530276" y="104096"/>
            <a:ext cx="2074653" cy="359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96" y="198423"/>
            <a:ext cx="342000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04" y="3951223"/>
            <a:ext cx="2565000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56" y="4137128"/>
            <a:ext cx="3153679" cy="304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357426" y="5869682"/>
            <a:ext cx="172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Europe</a:t>
            </a:r>
            <a:endParaRPr lang="fr-FR" sz="2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575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04" y="108223"/>
            <a:ext cx="19872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1" y="4138103"/>
            <a:ext cx="4573046" cy="304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24" y="4222648"/>
            <a:ext cx="4004543" cy="287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099850" y="5291890"/>
            <a:ext cx="2082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Amérique </a:t>
            </a:r>
          </a:p>
          <a:p>
            <a:pPr algn="ctr"/>
            <a:r>
              <a:rPr lang="fr-FR" sz="2400" b="1" dirty="0" smtClean="0">
                <a:latin typeface="Cursive standard" pitchFamily="2" charset="0"/>
              </a:rPr>
              <a:t>du Nord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50" y="125919"/>
            <a:ext cx="2777936" cy="35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04" y="108223"/>
            <a:ext cx="36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8" y="4108597"/>
            <a:ext cx="4519132" cy="31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00" y="4103116"/>
            <a:ext cx="3528392" cy="327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007225" y="5269247"/>
            <a:ext cx="200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Asie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36" y="828303"/>
            <a:ext cx="434011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0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7" y="753933"/>
            <a:ext cx="4757514" cy="230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7" y="4149055"/>
            <a:ext cx="454787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6" y="4082022"/>
            <a:ext cx="2952328" cy="318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061794" y="4833626"/>
            <a:ext cx="1679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Afrique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56" y="469072"/>
            <a:ext cx="4318054" cy="287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0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95" y="215243"/>
            <a:ext cx="3191617" cy="338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2" y="4030005"/>
            <a:ext cx="3176224" cy="326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849" y="271567"/>
            <a:ext cx="4212294" cy="327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36" y="4244251"/>
            <a:ext cx="3153679" cy="304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494106" y="5976805"/>
            <a:ext cx="172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Europe</a:t>
            </a:r>
            <a:endParaRPr lang="fr-FR" sz="2400" b="1" dirty="0">
              <a:latin typeface="Cursive standar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8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124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62124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490716" y="1082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490716" y="3861023"/>
            <a:ext cx="5040560" cy="36004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88" y="324247"/>
            <a:ext cx="488943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65" y="4119008"/>
            <a:ext cx="4745276" cy="308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83" y="4199635"/>
            <a:ext cx="3153679" cy="304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297253" y="5932189"/>
            <a:ext cx="172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Cursive standard" pitchFamily="2" charset="0"/>
              </a:rPr>
              <a:t>Europe</a:t>
            </a:r>
            <a:endParaRPr lang="fr-FR" sz="2400" b="1" dirty="0">
              <a:latin typeface="Cursive standar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/>
        </p:blipFill>
        <p:spPr>
          <a:xfrm>
            <a:off x="5684037" y="465101"/>
            <a:ext cx="4653918" cy="288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29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151</Words>
  <Application>Microsoft Office PowerPoint</Application>
  <PresentationFormat>Personnalisé</PresentationFormat>
  <Paragraphs>91</Paragraphs>
  <Slides>23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</dc:creator>
  <cp:lastModifiedBy>Nathalie</cp:lastModifiedBy>
  <cp:revision>42</cp:revision>
  <dcterms:created xsi:type="dcterms:W3CDTF">2016-05-18T06:14:32Z</dcterms:created>
  <dcterms:modified xsi:type="dcterms:W3CDTF">2016-05-18T12:53:16Z</dcterms:modified>
</cp:coreProperties>
</file>