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7" r:id="rId13"/>
    <p:sldId id="268" r:id="rId14"/>
    <p:sldId id="269" r:id="rId15"/>
    <p:sldId id="272" r:id="rId16"/>
    <p:sldId id="271" r:id="rId17"/>
    <p:sldId id="270" r:id="rId18"/>
  </p:sldIdLst>
  <p:sldSz cx="7561263" cy="10693400"/>
  <p:notesSz cx="6858000" cy="9945688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EEF"/>
    <a:srgbClr val="FFD5FF"/>
    <a:srgbClr val="FEACE5"/>
    <a:srgbClr val="FF00FF"/>
    <a:srgbClr val="FFFFCC"/>
    <a:srgbClr val="F8C064"/>
    <a:srgbClr val="F9BBB9"/>
    <a:srgbClr val="FFFFB3"/>
    <a:srgbClr val="FFFF81"/>
    <a:srgbClr val="00A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94" y="-370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0A90-7A55-4FE9-B628-CF57C6F7A17A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C5B29-FAC2-4A91-B8C3-7318B4933D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11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C5B29-FAC2-4A91-B8C3-7318B4933D3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99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6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78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1436" y="571801"/>
            <a:ext cx="1275964" cy="1216374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548" y="571801"/>
            <a:ext cx="3701869" cy="1216374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67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65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0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21"/>
            <a:ext cx="6427074" cy="233918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3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548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8485" y="3326836"/>
            <a:ext cx="2488916" cy="940870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62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4" y="3391194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9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47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74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4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4" cy="731458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74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1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3"/>
            <a:ext cx="4536758" cy="125498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8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49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AC653-9384-49F2-B4C4-D4403DBC1C75}" type="datetimeFigureOut">
              <a:rPr lang="fr-FR" smtClean="0"/>
              <a:t>10/08/2017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C83C4-4595-4B11-8D53-E99DBD27D1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1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emf"/><Relationship Id="rId7" Type="http://schemas.openxmlformats.org/officeDocument/2006/relationships/image" Target="../media/image2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4.emf"/><Relationship Id="rId5" Type="http://schemas.openxmlformats.org/officeDocument/2006/relationships/image" Target="../media/image38.png"/><Relationship Id="rId10" Type="http://schemas.openxmlformats.org/officeDocument/2006/relationships/image" Target="../media/image11.emf"/><Relationship Id="rId4" Type="http://schemas.microsoft.com/office/2007/relationships/hdphoto" Target="../media/hdphoto11.wdp"/><Relationship Id="rId9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.png"/><Relationship Id="rId18" Type="http://schemas.openxmlformats.org/officeDocument/2006/relationships/image" Target="../media/image66.png"/><Relationship Id="rId3" Type="http://schemas.openxmlformats.org/officeDocument/2006/relationships/image" Target="../media/image7.png"/><Relationship Id="rId21" Type="http://schemas.openxmlformats.org/officeDocument/2006/relationships/image" Target="../media/image69.png"/><Relationship Id="rId7" Type="http://schemas.openxmlformats.org/officeDocument/2006/relationships/image" Target="../media/image59.png"/><Relationship Id="rId12" Type="http://schemas.openxmlformats.org/officeDocument/2006/relationships/image" Target="../media/image23.png"/><Relationship Id="rId17" Type="http://schemas.openxmlformats.org/officeDocument/2006/relationships/image" Target="../media/image65.png"/><Relationship Id="rId2" Type="http://schemas.openxmlformats.org/officeDocument/2006/relationships/image" Target="../media/image5.emf"/><Relationship Id="rId16" Type="http://schemas.microsoft.com/office/2007/relationships/hdphoto" Target="../media/hdphoto15.wdp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4.png"/><Relationship Id="rId10" Type="http://schemas.microsoft.com/office/2007/relationships/hdphoto" Target="../media/hdphoto14.wdp"/><Relationship Id="rId19" Type="http://schemas.openxmlformats.org/officeDocument/2006/relationships/image" Target="../media/image67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microsoft.com/office/2007/relationships/hdphoto" Target="../media/hdphoto19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42.png"/><Relationship Id="rId10" Type="http://schemas.microsoft.com/office/2007/relationships/hdphoto" Target="../media/hdphoto18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4.wdp"/><Relationship Id="rId3" Type="http://schemas.openxmlformats.org/officeDocument/2006/relationships/image" Target="../media/image11.emf"/><Relationship Id="rId7" Type="http://schemas.microsoft.com/office/2007/relationships/hdphoto" Target="../media/hdphoto18.wdp"/><Relationship Id="rId12" Type="http://schemas.openxmlformats.org/officeDocument/2006/relationships/image" Target="../media/image6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microsoft.com/office/2007/relationships/hdphoto" Target="../media/hdphoto16.wdp"/><Relationship Id="rId5" Type="http://schemas.openxmlformats.org/officeDocument/2006/relationships/image" Target="../media/image57.jpeg"/><Relationship Id="rId15" Type="http://schemas.microsoft.com/office/2007/relationships/hdphoto" Target="../media/hdphoto20.wdp"/><Relationship Id="rId10" Type="http://schemas.openxmlformats.org/officeDocument/2006/relationships/image" Target="../media/image69.png"/><Relationship Id="rId4" Type="http://schemas.openxmlformats.org/officeDocument/2006/relationships/image" Target="../media/image14.emf"/><Relationship Id="rId9" Type="http://schemas.microsoft.com/office/2007/relationships/hdphoto" Target="../media/hdphoto13.wdp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73.png"/><Relationship Id="rId3" Type="http://schemas.openxmlformats.org/officeDocument/2006/relationships/image" Target="../media/image20.emf"/><Relationship Id="rId7" Type="http://schemas.openxmlformats.org/officeDocument/2006/relationships/image" Target="../media/image78.jpeg"/><Relationship Id="rId12" Type="http://schemas.openxmlformats.org/officeDocument/2006/relationships/image" Target="../media/image57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microsoft.com/office/2007/relationships/hdphoto" Target="../media/hdphoto19.wdp"/><Relationship Id="rId5" Type="http://schemas.openxmlformats.org/officeDocument/2006/relationships/image" Target="../media/image77.png"/><Relationship Id="rId10" Type="http://schemas.openxmlformats.org/officeDocument/2006/relationships/image" Target="../media/image75.png"/><Relationship Id="rId4" Type="http://schemas.openxmlformats.org/officeDocument/2006/relationships/image" Target="../media/image17.emf"/><Relationship Id="rId9" Type="http://schemas.openxmlformats.org/officeDocument/2006/relationships/image" Target="../media/image80.jpeg"/><Relationship Id="rId1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4.png"/><Relationship Id="rId18" Type="http://schemas.microsoft.com/office/2007/relationships/hdphoto" Target="../media/hdphoto20.wdp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12" Type="http://schemas.microsoft.com/office/2007/relationships/hdphoto" Target="../media/hdphoto17.wdp"/><Relationship Id="rId17" Type="http://schemas.openxmlformats.org/officeDocument/2006/relationships/image" Target="../media/image76.png"/><Relationship Id="rId2" Type="http://schemas.openxmlformats.org/officeDocument/2006/relationships/image" Target="../media/image57.jpeg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3.png"/><Relationship Id="rId5" Type="http://schemas.openxmlformats.org/officeDocument/2006/relationships/image" Target="../media/image61.png"/><Relationship Id="rId15" Type="http://schemas.openxmlformats.org/officeDocument/2006/relationships/image" Target="../media/image75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69.png"/><Relationship Id="rId1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emf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21.png"/><Relationship Id="rId5" Type="http://schemas.openxmlformats.org/officeDocument/2006/relationships/image" Target="../media/image11.emf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image" Target="../media/image10.emf"/><Relationship Id="rId9" Type="http://schemas.openxmlformats.org/officeDocument/2006/relationships/image" Target="../media/image19.emf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12" Type="http://schemas.openxmlformats.org/officeDocument/2006/relationships/image" Target="../media/image2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25.png"/><Relationship Id="rId5" Type="http://schemas.openxmlformats.org/officeDocument/2006/relationships/image" Target="../media/image11.emf"/><Relationship Id="rId15" Type="http://schemas.microsoft.com/office/2007/relationships/hdphoto" Target="../media/hdphoto6.wdp"/><Relationship Id="rId10" Type="http://schemas.openxmlformats.org/officeDocument/2006/relationships/image" Target="../media/image20.emf"/><Relationship Id="rId4" Type="http://schemas.openxmlformats.org/officeDocument/2006/relationships/image" Target="../media/image10.emf"/><Relationship Id="rId9" Type="http://schemas.openxmlformats.org/officeDocument/2006/relationships/image" Target="../media/image19.emf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12" Type="http://schemas.openxmlformats.org/officeDocument/2006/relationships/image" Target="../media/image30.png"/><Relationship Id="rId2" Type="http://schemas.openxmlformats.org/officeDocument/2006/relationships/image" Target="../media/image5.emf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29.png"/><Relationship Id="rId5" Type="http://schemas.openxmlformats.org/officeDocument/2006/relationships/image" Target="../media/image11.emf"/><Relationship Id="rId15" Type="http://schemas.openxmlformats.org/officeDocument/2006/relationships/image" Target="../media/image32.png"/><Relationship Id="rId10" Type="http://schemas.openxmlformats.org/officeDocument/2006/relationships/image" Target="../media/image20.emf"/><Relationship Id="rId4" Type="http://schemas.openxmlformats.org/officeDocument/2006/relationships/image" Target="../media/image10.emf"/><Relationship Id="rId9" Type="http://schemas.openxmlformats.org/officeDocument/2006/relationships/image" Target="../media/image19.emf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12" Type="http://schemas.openxmlformats.org/officeDocument/2006/relationships/image" Target="../media/image34.png"/><Relationship Id="rId2" Type="http://schemas.openxmlformats.org/officeDocument/2006/relationships/image" Target="../media/image5.emf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33.png"/><Relationship Id="rId5" Type="http://schemas.openxmlformats.org/officeDocument/2006/relationships/image" Target="../media/image11.emf"/><Relationship Id="rId15" Type="http://schemas.openxmlformats.org/officeDocument/2006/relationships/image" Target="../media/image36.png"/><Relationship Id="rId10" Type="http://schemas.openxmlformats.org/officeDocument/2006/relationships/image" Target="../media/image20.emf"/><Relationship Id="rId4" Type="http://schemas.openxmlformats.org/officeDocument/2006/relationships/image" Target="../media/image10.emf"/><Relationship Id="rId9" Type="http://schemas.openxmlformats.org/officeDocument/2006/relationships/image" Target="../media/image19.emf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38.png"/><Relationship Id="rId4" Type="http://schemas.microsoft.com/office/2007/relationships/hdphoto" Target="../media/hdphoto11.wdp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emf"/><Relationship Id="rId7" Type="http://schemas.openxmlformats.org/officeDocument/2006/relationships/image" Target="../media/image4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9.png"/><Relationship Id="rId21" Type="http://schemas.openxmlformats.org/officeDocument/2006/relationships/image" Target="../media/image14.emf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51.png"/><Relationship Id="rId2" Type="http://schemas.openxmlformats.org/officeDocument/2006/relationships/image" Target="../media/image5.emf"/><Relationship Id="rId16" Type="http://schemas.microsoft.com/office/2007/relationships/hdphoto" Target="../media/hdphoto12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1.emf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image" Target="../media/image10.emf"/><Relationship Id="rId14" Type="http://schemas.openxmlformats.org/officeDocument/2006/relationships/image" Target="../media/image49.png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7713" r="-5155"/>
          <a:stretch/>
        </p:blipFill>
        <p:spPr bwMode="auto">
          <a:xfrm rot="16200000">
            <a:off x="11795610" y="52277"/>
            <a:ext cx="3297834" cy="403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69" y="48260"/>
            <a:ext cx="5541809" cy="386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39" y="1045155"/>
            <a:ext cx="2679545" cy="186651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423" y="-201838"/>
            <a:ext cx="3837479" cy="3185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6574" y="555156"/>
            <a:ext cx="3830496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7" y="397291"/>
            <a:ext cx="1808371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728" y="638655"/>
            <a:ext cx="3896747" cy="3305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76574" y="5962099"/>
            <a:ext cx="3830496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INDE</a:t>
            </a: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972319" y="5836912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/>
          <a:stretch/>
        </p:blipFill>
        <p:spPr bwMode="auto">
          <a:xfrm>
            <a:off x="428913" y="7196083"/>
            <a:ext cx="3147011" cy="3094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612611"/>
            <a:ext cx="2952327" cy="330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42" y="7185119"/>
            <a:ext cx="3338302" cy="309403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37" y="1612611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4644727" y="8892147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84687" y="3402484"/>
            <a:ext cx="907135" cy="8640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79511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-5955364" y="1176982"/>
            <a:ext cx="3575814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-5679286" y="2111068"/>
            <a:ext cx="3060000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6241" y="1321110"/>
            <a:ext cx="1205581" cy="72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6433" y="2902729"/>
            <a:ext cx="3257951" cy="31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-5195782" y="4606312"/>
            <a:ext cx="864264" cy="7941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3898687" y="203592"/>
            <a:ext cx="3574800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8223" y="203592"/>
            <a:ext cx="3574800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164395" y="1137678"/>
            <a:ext cx="306000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CANADA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931" y="1137678"/>
            <a:ext cx="306000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HAWAI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4016666" y="2129510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21" y="347720"/>
            <a:ext cx="129614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4807394" y="2471108"/>
            <a:ext cx="2564730" cy="886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226202" y="2111068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llipse 15"/>
          <p:cNvSpPr/>
          <p:nvPr/>
        </p:nvSpPr>
        <p:spPr>
          <a:xfrm>
            <a:off x="233773" y="3980187"/>
            <a:ext cx="414307" cy="435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28" y="347720"/>
            <a:ext cx="125020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à coins arrondis 18"/>
          <p:cNvSpPr/>
          <p:nvPr/>
        </p:nvSpPr>
        <p:spPr>
          <a:xfrm>
            <a:off x="108222" y="5483911"/>
            <a:ext cx="3574800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98687" y="5483911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8C0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71277" y="6354799"/>
            <a:ext cx="306000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GROENLAND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64395" y="6359516"/>
            <a:ext cx="3060000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AUSTRALIE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233773" y="7427677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llipse 23"/>
          <p:cNvSpPr/>
          <p:nvPr/>
        </p:nvSpPr>
        <p:spPr>
          <a:xfrm>
            <a:off x="2681688" y="7267372"/>
            <a:ext cx="922325" cy="857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25264" r="13309" b="25002"/>
          <a:stretch/>
        </p:blipFill>
        <p:spPr bwMode="auto">
          <a:xfrm>
            <a:off x="1366195" y="5592331"/>
            <a:ext cx="107016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95" y="5592371"/>
            <a:ext cx="144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66" y="7218908"/>
            <a:ext cx="3326439" cy="30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91538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84852" y="197373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3849385" y="227393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626"/>
          <a:stretch/>
        </p:blipFill>
        <p:spPr bwMode="auto">
          <a:xfrm>
            <a:off x="1286496" y="334948"/>
            <a:ext cx="117136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178" y="1176982"/>
            <a:ext cx="3060000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JAPON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8" y="2027963"/>
            <a:ext cx="3240000" cy="300292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 rot="420000">
            <a:off x="3161919" y="3123399"/>
            <a:ext cx="206252" cy="806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112124" y="1176982"/>
            <a:ext cx="3060000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CHINE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42" y="2027963"/>
            <a:ext cx="3240000" cy="300292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llipse 10"/>
          <p:cNvSpPr/>
          <p:nvPr/>
        </p:nvSpPr>
        <p:spPr>
          <a:xfrm rot="420000">
            <a:off x="4986098" y="2800041"/>
            <a:ext cx="2003973" cy="9979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42" y="334948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-5955364" y="1176982"/>
            <a:ext cx="3575814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5679286" y="2111068"/>
            <a:ext cx="3060000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6241" y="1321110"/>
            <a:ext cx="1205581" cy="72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6433" y="2902729"/>
            <a:ext cx="3257951" cy="31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Ellipse 17"/>
          <p:cNvSpPr/>
          <p:nvPr/>
        </p:nvSpPr>
        <p:spPr>
          <a:xfrm>
            <a:off x="-5195782" y="4606312"/>
            <a:ext cx="864264" cy="7941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69394" y="5497041"/>
            <a:ext cx="3574800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864842" y="5497041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ECE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5840" y="6401965"/>
            <a:ext cx="306000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ETATS - UNIS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22242" y="6410837"/>
            <a:ext cx="3060000" cy="7200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PEROU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87" y="7286270"/>
            <a:ext cx="2111628" cy="305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llipse 23"/>
          <p:cNvSpPr/>
          <p:nvPr/>
        </p:nvSpPr>
        <p:spPr>
          <a:xfrm rot="20359473">
            <a:off x="4765108" y="7824742"/>
            <a:ext cx="512205" cy="7851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40" y="5608801"/>
            <a:ext cx="108196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179066" y="7437918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Ellipse 27"/>
          <p:cNvSpPr/>
          <p:nvPr/>
        </p:nvSpPr>
        <p:spPr>
          <a:xfrm>
            <a:off x="655709" y="8300565"/>
            <a:ext cx="2564730" cy="1292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32" y="5608801"/>
            <a:ext cx="13693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47373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3574800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58835" y="1242244"/>
            <a:ext cx="306000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MEXIQUE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217894" y="2178348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 rot="2429514">
            <a:off x="539017" y="3944879"/>
            <a:ext cx="1495990" cy="780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305" y="2271595"/>
            <a:ext cx="3441965" cy="339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4" r="48110"/>
          <a:stretch/>
        </p:blipFill>
        <p:spPr bwMode="auto">
          <a:xfrm>
            <a:off x="11125447" y="1007594"/>
            <a:ext cx="3130286" cy="31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08223" y="5562724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ECE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6353" y="6013328"/>
            <a:ext cx="3407191" cy="34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26" y="5672156"/>
            <a:ext cx="1136069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81" y="337177"/>
            <a:ext cx="125788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9064" y="6534263"/>
            <a:ext cx="3060000" cy="7200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BRESIL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9" y="7362924"/>
            <a:ext cx="2111628" cy="305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/>
          <p:cNvSpPr/>
          <p:nvPr/>
        </p:nvSpPr>
        <p:spPr>
          <a:xfrm rot="183638">
            <a:off x="1483438" y="7724899"/>
            <a:ext cx="1453874" cy="19646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3852639" y="203592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098753" y="1107626"/>
            <a:ext cx="3096344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ITALIE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54" y="1968243"/>
            <a:ext cx="3203143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à coins arrondis 23"/>
          <p:cNvSpPr/>
          <p:nvPr/>
        </p:nvSpPr>
        <p:spPr>
          <a:xfrm>
            <a:off x="3870180" y="5562724"/>
            <a:ext cx="3575814" cy="4968552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128087" y="6466758"/>
            <a:ext cx="3060000" cy="72008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MAROC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38" y="7283436"/>
            <a:ext cx="2914497" cy="31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Ellipse 26"/>
          <p:cNvSpPr/>
          <p:nvPr/>
        </p:nvSpPr>
        <p:spPr>
          <a:xfrm>
            <a:off x="9521875" y="3857570"/>
            <a:ext cx="757950" cy="7644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19046093">
            <a:off x="5513244" y="4152046"/>
            <a:ext cx="422892" cy="885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39" y="287594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llipse 30"/>
          <p:cNvSpPr/>
          <p:nvPr/>
        </p:nvSpPr>
        <p:spPr>
          <a:xfrm rot="2236055">
            <a:off x="4297108" y="7274938"/>
            <a:ext cx="504056" cy="8250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41" y="5653328"/>
            <a:ext cx="108196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4215353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0844"/>
              </p:ext>
            </p:extLst>
          </p:nvPr>
        </p:nvGraphicFramePr>
        <p:xfrm>
          <a:off x="180231" y="162124"/>
          <a:ext cx="7200800" cy="1036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  <a:gridCol w="1800200"/>
              </a:tblGrid>
              <a:tr h="34563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3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38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0231" y="909759"/>
            <a:ext cx="1800200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244352"/>
            <a:ext cx="904187" cy="54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0431" y="909759"/>
            <a:ext cx="1800200" cy="511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INDE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2412479" y="244352"/>
            <a:ext cx="862208" cy="54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0" t="66079" r="25099" b="9417"/>
          <a:stretch/>
        </p:blipFill>
        <p:spPr>
          <a:xfrm>
            <a:off x="529470" y="1458268"/>
            <a:ext cx="979212" cy="20657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0" b="27473" l="5284" r="25408">
                        <a14:foregroundMark x1="11111" y1="10440" x2="11111" y2="10440"/>
                        <a14:foregroundMark x1="18026" y1="26813" x2="18026" y2="26813"/>
                        <a14:foregroundMark x1="15618" y1="26648" x2="15618" y2="26648"/>
                        <a14:foregroundMark x1="12044" y1="26703" x2="12044" y2="26703"/>
                        <a14:foregroundMark x1="18337" y1="26923" x2="18337" y2="26923"/>
                        <a14:foregroundMark x1="10567" y1="10659" x2="10567" y2="10659"/>
                        <a14:foregroundMark x1="11966" y1="10330" x2="11966" y2="10330"/>
                        <a14:foregroundMark x1="11733" y1="10549" x2="11733" y2="10549"/>
                        <a14:foregroundMark x1="15950" y1="10228" x2="15950" y2="10228"/>
                        <a14:foregroundMark x1="16777" y1="10286" x2="16777" y2="10286"/>
                        <a14:foregroundMark x1="8843" y1="7189" x2="8843" y2="7189"/>
                        <a14:foregroundMark x1="11074" y1="5786" x2="11074" y2="5786"/>
                        <a14:foregroundMark x1="10000" y1="6195" x2="10000" y2="6195"/>
                        <a14:foregroundMark x1="9504" y1="6546" x2="9504" y2="6546"/>
                        <a14:foregroundMark x1="7686" y1="12274" x2="7686" y2="12274"/>
                        <a14:foregroundMark x1="8264" y1="12274" x2="8264" y2="12274"/>
                        <a14:foregroundMark x1="13554" y1="5552" x2="13554" y2="5552"/>
                        <a14:foregroundMark x1="15702" y1="5903" x2="15702" y2="5903"/>
                        <a14:foregroundMark x1="23140" y1="12215" x2="23140" y2="12215"/>
                        <a14:foregroundMark x1="23802" y1="12683" x2="23802" y2="12683"/>
                        <a14:foregroundMark x1="23388" y1="12800" x2="23388" y2="12800"/>
                        <a14:foregroundMark x1="23802" y1="13209" x2="23802" y2="13209"/>
                        <a14:foregroundMark x1="21818" y1="12040" x2="21818" y2="12040"/>
                        <a14:foregroundMark x1="23554" y1="13442" x2="23554" y2="13442"/>
                        <a14:foregroundMark x1="22893" y1="13618" x2="22893" y2="13618"/>
                        <a14:foregroundMark x1="23884" y1="12741" x2="23884" y2="12741"/>
                        <a14:foregroundMark x1="23140" y1="12215" x2="23140" y2="12215"/>
                        <a14:foregroundMark x1="23306" y1="12215" x2="23306" y2="12215"/>
                        <a14:foregroundMark x1="23388" y1="12274" x2="23388" y2="12274"/>
                        <a14:foregroundMark x1="23554" y1="12157" x2="23554" y2="12157"/>
                        <a14:foregroundMark x1="23058" y1="13735" x2="23058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" t="4383" r="74787" b="72294"/>
          <a:stretch/>
        </p:blipFill>
        <p:spPr>
          <a:xfrm>
            <a:off x="2302752" y="1553783"/>
            <a:ext cx="1261855" cy="19655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66212" y="909759"/>
            <a:ext cx="1814619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RUSSIE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87" y="239550"/>
            <a:ext cx="81875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80831" y="909607"/>
            <a:ext cx="1800200" cy="51120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NIGERIA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244352"/>
            <a:ext cx="81147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5" t="65594" r="41905" b="9204"/>
          <a:stretch/>
        </p:blipFill>
        <p:spPr>
          <a:xfrm>
            <a:off x="4270463" y="1538354"/>
            <a:ext cx="838032" cy="19810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46" b="27912" l="57032" r="7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89" t="1271" r="20055" b="71951"/>
          <a:stretch/>
        </p:blipFill>
        <p:spPr>
          <a:xfrm>
            <a:off x="5686687" y="1314251"/>
            <a:ext cx="1478320" cy="21997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80431" y="4389862"/>
            <a:ext cx="1800200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CANADA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7944" y="4389862"/>
            <a:ext cx="1782487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HAWAI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79" y="3690516"/>
            <a:ext cx="9721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9" y="3690516"/>
            <a:ext cx="93765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780631" y="4389862"/>
            <a:ext cx="1800200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GROENLAND</a:t>
            </a:r>
            <a:endParaRPr lang="fr-FR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831" y="4390014"/>
            <a:ext cx="1800200" cy="511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AUSTRALIE</a:t>
            </a:r>
            <a:endParaRPr lang="fr-F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25264" r="13309" b="25002"/>
          <a:stretch/>
        </p:blipFill>
        <p:spPr bwMode="auto">
          <a:xfrm>
            <a:off x="4326228" y="3690516"/>
            <a:ext cx="802624" cy="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31" y="3724607"/>
            <a:ext cx="108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965207" y="7177490"/>
            <a:ext cx="1800200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55" y="6512083"/>
            <a:ext cx="904187" cy="54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55" b="27637" l="23932" r="39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860" r="59999" b="72527"/>
          <a:stretch/>
        </p:blipFill>
        <p:spPr>
          <a:xfrm>
            <a:off x="612279" y="4986660"/>
            <a:ext cx="1018905" cy="202208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7" t="34361" r="40929" b="40339"/>
          <a:stretch/>
        </p:blipFill>
        <p:spPr>
          <a:xfrm>
            <a:off x="2373026" y="4927953"/>
            <a:ext cx="1028243" cy="2088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33869" r="75217" b="40551"/>
          <a:stretch/>
        </p:blipFill>
        <p:spPr>
          <a:xfrm>
            <a:off x="4060821" y="4946722"/>
            <a:ext cx="1225400" cy="2052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33777" r="55702" b="40495"/>
          <a:stretch/>
        </p:blipFill>
        <p:spPr>
          <a:xfrm>
            <a:off x="5814785" y="4960670"/>
            <a:ext cx="1240158" cy="2088000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626"/>
          <a:stretch/>
        </p:blipFill>
        <p:spPr bwMode="auto">
          <a:xfrm>
            <a:off x="625111" y="7177490"/>
            <a:ext cx="878522" cy="5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73279" y="7851530"/>
            <a:ext cx="1800000" cy="51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JAPON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80431" y="7851530"/>
            <a:ext cx="1800000" cy="51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CHINE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33" y="7177490"/>
            <a:ext cx="81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794066" y="7851530"/>
            <a:ext cx="1800000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ETATS - UNIS</a:t>
            </a:r>
            <a:endParaRPr lang="fr-FR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94066" y="7851530"/>
            <a:ext cx="1800000" cy="511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PEROU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26" y="7177490"/>
            <a:ext cx="81147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61" y="7177490"/>
            <a:ext cx="102699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670" b="27637" l="40948" r="58353">
                        <a14:foregroundMark x1="48252" y1="10934" x2="48252" y2="10934"/>
                        <a14:foregroundMark x1="53302" y1="10495" x2="53302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86" t="4627" r="40779" b="72050"/>
          <a:stretch/>
        </p:blipFill>
        <p:spPr>
          <a:xfrm>
            <a:off x="471484" y="8384937"/>
            <a:ext cx="1185775" cy="20880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2" t="35836" r="5702" b="41191"/>
          <a:stretch/>
        </p:blipFill>
        <p:spPr>
          <a:xfrm>
            <a:off x="2250239" y="8411349"/>
            <a:ext cx="1114245" cy="20520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6" t="35422" r="23223" b="41028"/>
          <a:stretch/>
        </p:blipFill>
        <p:spPr>
          <a:xfrm>
            <a:off x="4116421" y="8384937"/>
            <a:ext cx="1058106" cy="208800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t="66503" r="57360" b="8515"/>
          <a:stretch/>
        </p:blipFill>
        <p:spPr>
          <a:xfrm>
            <a:off x="5922843" y="8411349"/>
            <a:ext cx="1024051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3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285357"/>
              </p:ext>
            </p:extLst>
          </p:nvPr>
        </p:nvGraphicFramePr>
        <p:xfrm>
          <a:off x="180231" y="162124"/>
          <a:ext cx="7200800" cy="1036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  <a:gridCol w="1800200"/>
                <a:gridCol w="1800200"/>
              </a:tblGrid>
              <a:tr h="34563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3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38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66012" y="885655"/>
            <a:ext cx="1800200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ITALIE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0831" y="885503"/>
            <a:ext cx="1800200" cy="51120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MAROC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3525" y="885655"/>
            <a:ext cx="1782487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MEXIQUE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965207" y="7177490"/>
            <a:ext cx="1800200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55" y="6512083"/>
            <a:ext cx="904187" cy="54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3780831" y="885655"/>
            <a:ext cx="1800000" cy="511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BRESIL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34" y="250036"/>
            <a:ext cx="81147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2" y="241179"/>
            <a:ext cx="94341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31" y="241179"/>
            <a:ext cx="81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93" y="250036"/>
            <a:ext cx="81147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2" b="100000" l="5439" r="94737">
                        <a14:backgroundMark x1="12982" y1="17794" x2="12982" y2="17794"/>
                        <a14:backgroundMark x1="22281" y1="17794" x2="22281" y2="17794"/>
                        <a14:backgroundMark x1="12281" y1="76274" x2="12281" y2="76274"/>
                        <a14:backgroundMark x1="11228" y1="79611" x2="11228" y2="79611"/>
                        <a14:backgroundMark x1="11228" y1="14087" x2="11228" y2="14087"/>
                        <a14:backgroundMark x1="15614" y1="18072" x2="15614" y2="18072"/>
                        <a14:backgroundMark x1="10000" y1="78313" x2="9649" y2="77479"/>
                        <a14:backgroundMark x1="17895" y1="21779" x2="17895" y2="21779"/>
                        <a14:backgroundMark x1="20877" y1="21316" x2="20877" y2="2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36" y="1396855"/>
            <a:ext cx="1160073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6852" l="0" r="94215">
                        <a14:foregroundMark x1="74587" y1="49444" x2="74587" y2="49444"/>
                        <a14:foregroundMark x1="73554" y1="52037" x2="73554" y2="52037"/>
                        <a14:foregroundMark x1="36139" y1="22000" x2="36139" y2="22000"/>
                        <a14:foregroundMark x1="39604" y1="23556" x2="39604" y2="23556"/>
                        <a14:backgroundMark x1="11570" y1="37685" x2="11570" y2="37685"/>
                        <a14:backgroundMark x1="8884" y1="75741" x2="8884" y2="75741"/>
                        <a14:backgroundMark x1="9298" y1="7870" x2="9298" y2="7870"/>
                        <a14:backgroundMark x1="7438" y1="11389" x2="7438" y2="11389"/>
                        <a14:backgroundMark x1="4132" y1="17315" x2="4132" y2="17315"/>
                        <a14:backgroundMark x1="7645" y1="36111" x2="7645" y2="36111"/>
                        <a14:backgroundMark x1="63636" y1="36481" x2="63636" y2="36481"/>
                        <a14:backgroundMark x1="6931" y1="18222" x2="6931" y2="18222"/>
                        <a14:backgroundMark x1="22772" y1="36667" x2="22772" y2="36667"/>
                        <a14:backgroundMark x1="15347" y1="80444" x2="15347" y2="80444"/>
                        <a14:backgroundMark x1="48020" y1="81333" x2="48020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47" y="1406802"/>
            <a:ext cx="984130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8" b="27692" l="73660" r="96270">
                        <a14:foregroundMark x1="78477" y1="6758" x2="78477" y2="6758"/>
                        <a14:foregroundMark x1="83217" y1="10659" x2="83217" y2="10659"/>
                        <a14:foregroundMark x1="88345" y1="10495" x2="88345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1" t="1880" r="2015" b="71386"/>
          <a:stretch/>
        </p:blipFill>
        <p:spPr>
          <a:xfrm>
            <a:off x="340091" y="1396855"/>
            <a:ext cx="1466374" cy="2232000"/>
          </a:xfrm>
          <a:prstGeom prst="rect">
            <a:avLst/>
          </a:prstGeom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78" b="99537" l="0" r="94835">
                        <a14:foregroundMark x1="12810" y1="61816" x2="12810" y2="61816"/>
                        <a14:foregroundMark x1="14050" y1="61631" x2="14050" y2="61631"/>
                        <a14:foregroundMark x1="18595" y1="63763" x2="18595" y2="63763"/>
                        <a14:backgroundMark x1="8058" y1="10843" x2="8058" y2="10843"/>
                        <a14:backgroundMark x1="8471" y1="18443" x2="8471" y2="18443"/>
                        <a14:backgroundMark x1="7438" y1="24930" x2="7438" y2="24930"/>
                        <a14:backgroundMark x1="7438" y1="20019" x2="7438" y2="20019"/>
                        <a14:backgroundMark x1="7438" y1="55885" x2="7438" y2="55885"/>
                        <a14:backgroundMark x1="16736" y1="54588" x2="16736" y2="54588"/>
                        <a14:backgroundMark x1="12810" y1="62002" x2="12810" y2="62002"/>
                        <a14:backgroundMark x1="13636" y1="61631" x2="13636" y2="61631"/>
                        <a14:backgroundMark x1="9711" y1="16497" x2="9711" y2="16497"/>
                        <a14:backgroundMark x1="4132" y1="27896" x2="4132" y2="27896"/>
                        <a14:backgroundMark x1="3512" y1="30213" x2="3512" y2="30213"/>
                        <a14:backgroundMark x1="3512" y1="31603" x2="3512" y2="31603"/>
                        <a14:backgroundMark x1="7438" y1="28082" x2="7438" y2="28082"/>
                        <a14:backgroundMark x1="2273" y1="32623" x2="2273" y2="32623"/>
                        <a14:backgroundMark x1="7645" y1="51993" x2="7645" y2="51993"/>
                        <a14:backgroundMark x1="11983" y1="53012" x2="11983" y2="53012"/>
                        <a14:backgroundMark x1="21901" y1="53383" x2="21901" y2="53383"/>
                        <a14:backgroundMark x1="3099" y1="45320" x2="3099" y2="45320"/>
                        <a14:backgroundMark x1="4132" y1="59685" x2="4132" y2="59685"/>
                        <a14:backgroundMark x1="3512" y1="68675" x2="3512" y2="68675"/>
                        <a14:backgroundMark x1="11570" y1="56905" x2="11570" y2="56905"/>
                        <a14:backgroundMark x1="1860" y1="64782" x2="1860" y2="64782"/>
                        <a14:backgroundMark x1="15496" y1="57924" x2="15496" y2="57924"/>
                        <a14:backgroundMark x1="3512" y1="47729" x2="3512" y2="47729"/>
                        <a14:backgroundMark x1="4959" y1="7229" x2="4959" y2="7229"/>
                        <a14:backgroundMark x1="14000" y1="9417" x2="14000" y2="9417"/>
                        <a14:backgroundMark x1="16500" y1="12556" x2="16500" y2="12556"/>
                        <a14:backgroundMark x1="4000" y1="13004" x2="4000" y2="13004"/>
                        <a14:backgroundMark x1="3500" y1="20179" x2="3500" y2="2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78" y="1370802"/>
            <a:ext cx="1017339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40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120805" y="7290916"/>
            <a:ext cx="7200000" cy="3240000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385124" y="8186966"/>
            <a:ext cx="3744416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20805" y="202991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348583" y="1009906"/>
            <a:ext cx="3744416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20805" y="3797412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8" y="4282268"/>
            <a:ext cx="2592349" cy="240266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8" y="570340"/>
            <a:ext cx="2592000" cy="25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7" y="7514668"/>
            <a:ext cx="2592000" cy="279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0" t="66079" r="25099" b="9417"/>
          <a:stretch/>
        </p:blipFill>
        <p:spPr>
          <a:xfrm>
            <a:off x="3492599" y="1009906"/>
            <a:ext cx="979212" cy="206573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5" t="65594" r="41905" b="9204"/>
          <a:stretch/>
        </p:blipFill>
        <p:spPr>
          <a:xfrm>
            <a:off x="6035590" y="1094633"/>
            <a:ext cx="838032" cy="198100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6852" l="0" r="94215">
                        <a14:foregroundMark x1="74587" y1="49444" x2="74587" y2="49444"/>
                        <a14:foregroundMark x1="73554" y1="52037" x2="73554" y2="52037"/>
                        <a14:foregroundMark x1="36139" y1="22000" x2="36139" y2="22000"/>
                        <a14:foregroundMark x1="39604" y1="23556" x2="39604" y2="23556"/>
                        <a14:backgroundMark x1="11570" y1="37685" x2="11570" y2="37685"/>
                        <a14:backgroundMark x1="8884" y1="75741" x2="8884" y2="75741"/>
                        <a14:backgroundMark x1="9298" y1="7870" x2="9298" y2="7870"/>
                        <a14:backgroundMark x1="7438" y1="11389" x2="7438" y2="11389"/>
                        <a14:backgroundMark x1="4132" y1="17315" x2="4132" y2="17315"/>
                        <a14:backgroundMark x1="7645" y1="36111" x2="7645" y2="36111"/>
                        <a14:backgroundMark x1="63636" y1="36481" x2="63636" y2="36481"/>
                        <a14:backgroundMark x1="6931" y1="18222" x2="6931" y2="18222"/>
                        <a14:backgroundMark x1="22772" y1="36667" x2="22772" y2="36667"/>
                        <a14:backgroundMark x1="15347" y1="80444" x2="15347" y2="80444"/>
                        <a14:backgroundMark x1="48020" y1="81333" x2="48020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67" y="987137"/>
            <a:ext cx="984130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357232" y="314816"/>
            <a:ext cx="1800200" cy="511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EUROPE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0691" y="3960555"/>
            <a:ext cx="1800200" cy="511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ASIE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48583" y="4619199"/>
            <a:ext cx="3744416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10" b="27473" l="5284" r="25408">
                        <a14:foregroundMark x1="11111" y1="10440" x2="11111" y2="10440"/>
                        <a14:foregroundMark x1="18026" y1="26813" x2="18026" y2="26813"/>
                        <a14:foregroundMark x1="15618" y1="26648" x2="15618" y2="26648"/>
                        <a14:foregroundMark x1="12044" y1="26703" x2="12044" y2="26703"/>
                        <a14:foregroundMark x1="18337" y1="26923" x2="18337" y2="26923"/>
                        <a14:foregroundMark x1="10567" y1="10659" x2="10567" y2="10659"/>
                        <a14:foregroundMark x1="11966" y1="10330" x2="11966" y2="10330"/>
                        <a14:foregroundMark x1="11733" y1="10549" x2="11733" y2="10549"/>
                        <a14:foregroundMark x1="15950" y1="10228" x2="15950" y2="10228"/>
                        <a14:foregroundMark x1="16777" y1="10286" x2="16777" y2="10286"/>
                        <a14:foregroundMark x1="8843" y1="7189" x2="8843" y2="7189"/>
                        <a14:foregroundMark x1="11074" y1="5786" x2="11074" y2="5786"/>
                        <a14:foregroundMark x1="10000" y1="6195" x2="10000" y2="6195"/>
                        <a14:foregroundMark x1="9504" y1="6546" x2="9504" y2="6546"/>
                        <a14:foregroundMark x1="7686" y1="12274" x2="7686" y2="12274"/>
                        <a14:foregroundMark x1="8264" y1="12274" x2="8264" y2="12274"/>
                        <a14:foregroundMark x1="13554" y1="5552" x2="13554" y2="5552"/>
                        <a14:foregroundMark x1="15702" y1="5903" x2="15702" y2="5903"/>
                        <a14:foregroundMark x1="23140" y1="12215" x2="23140" y2="12215"/>
                        <a14:foregroundMark x1="23802" y1="12683" x2="23802" y2="12683"/>
                        <a14:foregroundMark x1="23388" y1="12800" x2="23388" y2="12800"/>
                        <a14:foregroundMark x1="23802" y1="13209" x2="23802" y2="13209"/>
                        <a14:foregroundMark x1="21818" y1="12040" x2="21818" y2="12040"/>
                        <a14:foregroundMark x1="23554" y1="13442" x2="23554" y2="13442"/>
                        <a14:foregroundMark x1="22893" y1="13618" x2="22893" y2="13618"/>
                        <a14:foregroundMark x1="23884" y1="12741" x2="23884" y2="12741"/>
                        <a14:foregroundMark x1="23140" y1="12215" x2="23140" y2="12215"/>
                        <a14:foregroundMark x1="23306" y1="12215" x2="23306" y2="12215"/>
                        <a14:foregroundMark x1="23388" y1="12274" x2="23388" y2="12274"/>
                        <a14:foregroundMark x1="23554" y1="12157" x2="23554" y2="12157"/>
                        <a14:foregroundMark x1="23058" y1="13735" x2="23058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" t="4383" r="74787" b="72294"/>
          <a:stretch/>
        </p:blipFill>
        <p:spPr>
          <a:xfrm>
            <a:off x="3351277" y="4619199"/>
            <a:ext cx="1261855" cy="196557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2" t="35836" r="5702" b="41191"/>
          <a:stretch/>
        </p:blipFill>
        <p:spPr>
          <a:xfrm>
            <a:off x="5848581" y="4575988"/>
            <a:ext cx="1114245" cy="205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70" b="27637" l="40948" r="58353">
                        <a14:foregroundMark x1="48252" y1="10934" x2="48252" y2="10934"/>
                        <a14:foregroundMark x1="53302" y1="10495" x2="53302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86" t="4627" r="40779" b="72050"/>
          <a:stretch/>
        </p:blipFill>
        <p:spPr>
          <a:xfrm>
            <a:off x="4664444" y="4608066"/>
            <a:ext cx="1185775" cy="208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35390" y="7516251"/>
            <a:ext cx="1800200" cy="51120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AFRIQUE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46" b="27912" l="57032" r="7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89" t="1271" r="20055" b="71951"/>
          <a:stretch/>
        </p:blipFill>
        <p:spPr>
          <a:xfrm>
            <a:off x="3779012" y="8066465"/>
            <a:ext cx="1478320" cy="2199739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78" b="99537" l="0" r="94835">
                        <a14:foregroundMark x1="12810" y1="61816" x2="12810" y2="61816"/>
                        <a14:foregroundMark x1="14050" y1="61631" x2="14050" y2="61631"/>
                        <a14:foregroundMark x1="18595" y1="63763" x2="18595" y2="63763"/>
                        <a14:backgroundMark x1="8058" y1="10843" x2="8058" y2="10843"/>
                        <a14:backgroundMark x1="8471" y1="18443" x2="8471" y2="18443"/>
                        <a14:backgroundMark x1="7438" y1="24930" x2="7438" y2="24930"/>
                        <a14:backgroundMark x1="7438" y1="20019" x2="7438" y2="20019"/>
                        <a14:backgroundMark x1="7438" y1="55885" x2="7438" y2="55885"/>
                        <a14:backgroundMark x1="16736" y1="54588" x2="16736" y2="54588"/>
                        <a14:backgroundMark x1="12810" y1="62002" x2="12810" y2="62002"/>
                        <a14:backgroundMark x1="13636" y1="61631" x2="13636" y2="61631"/>
                        <a14:backgroundMark x1="9711" y1="16497" x2="9711" y2="16497"/>
                        <a14:backgroundMark x1="4132" y1="27896" x2="4132" y2="27896"/>
                        <a14:backgroundMark x1="3512" y1="30213" x2="3512" y2="30213"/>
                        <a14:backgroundMark x1="3512" y1="31603" x2="3512" y2="31603"/>
                        <a14:backgroundMark x1="7438" y1="28082" x2="7438" y2="28082"/>
                        <a14:backgroundMark x1="2273" y1="32623" x2="2273" y2="32623"/>
                        <a14:backgroundMark x1="7645" y1="51993" x2="7645" y2="51993"/>
                        <a14:backgroundMark x1="11983" y1="53012" x2="11983" y2="53012"/>
                        <a14:backgroundMark x1="21901" y1="53383" x2="21901" y2="53383"/>
                        <a14:backgroundMark x1="3099" y1="45320" x2="3099" y2="45320"/>
                        <a14:backgroundMark x1="4132" y1="59685" x2="4132" y2="59685"/>
                        <a14:backgroundMark x1="3512" y1="68675" x2="3512" y2="68675"/>
                        <a14:backgroundMark x1="11570" y1="56905" x2="11570" y2="56905"/>
                        <a14:backgroundMark x1="1860" y1="64782" x2="1860" y2="64782"/>
                        <a14:backgroundMark x1="15496" y1="57924" x2="15496" y2="57924"/>
                        <a14:backgroundMark x1="3512" y1="47729" x2="3512" y2="47729"/>
                        <a14:backgroundMark x1="4959" y1="7229" x2="4959" y2="7229"/>
                        <a14:backgroundMark x1="14000" y1="9417" x2="14000" y2="9417"/>
                        <a14:backgroundMark x1="16500" y1="12556" x2="16500" y2="12556"/>
                        <a14:backgroundMark x1="4000" y1="13004" x2="4000" y2="13004"/>
                        <a14:backgroundMark x1="3500" y1="20179" x2="3500" y2="2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20" y="8045048"/>
            <a:ext cx="1017339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6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89165" y="7290916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8C0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3348583" y="8177317"/>
            <a:ext cx="3744416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108223" y="203592"/>
            <a:ext cx="7200000" cy="3240000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772519" y="1009906"/>
            <a:ext cx="4320480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0333359" y="3594421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333359" y="0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0333359" y="7087925"/>
            <a:ext cx="7200000" cy="3240000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252239" y="1043522"/>
            <a:ext cx="2414338" cy="197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153794" y="3765135"/>
            <a:ext cx="7200000" cy="3240000"/>
          </a:xfrm>
          <a:prstGeom prst="roundRect">
            <a:avLst>
              <a:gd name="adj" fmla="val 9124"/>
            </a:avLst>
          </a:prstGeom>
          <a:solidFill>
            <a:srgbClr val="FECE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3" y="4018052"/>
            <a:ext cx="1948644" cy="281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" y="7940436"/>
            <a:ext cx="2592000" cy="234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20591" y="304054"/>
            <a:ext cx="3312367" cy="51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AMERIQUE DU NORD</a:t>
            </a:r>
            <a:endParaRPr lang="fr-F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5" b="27637" l="23932" r="39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860" r="59999" b="72527"/>
          <a:stretch/>
        </p:blipFill>
        <p:spPr>
          <a:xfrm>
            <a:off x="2783160" y="1158094"/>
            <a:ext cx="891559" cy="176935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7" t="34361" r="40929" b="40339"/>
          <a:stretch/>
        </p:blipFill>
        <p:spPr>
          <a:xfrm>
            <a:off x="3568914" y="1053098"/>
            <a:ext cx="899730" cy="182703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33869" r="75217" b="40551"/>
          <a:stretch/>
        </p:blipFill>
        <p:spPr>
          <a:xfrm>
            <a:off x="4284687" y="1062622"/>
            <a:ext cx="1072245" cy="179553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6" t="35422" r="23223" b="41028"/>
          <a:stretch/>
        </p:blipFill>
        <p:spPr>
          <a:xfrm>
            <a:off x="6204271" y="1113979"/>
            <a:ext cx="857846" cy="169282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8" b="27692" l="73660" r="96270">
                        <a14:foregroundMark x1="78477" y1="6758" x2="78477" y2="6758"/>
                        <a14:foregroundMark x1="83217" y1="10659" x2="83217" y2="10659"/>
                        <a14:foregroundMark x1="88345" y1="10495" x2="88345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1" t="1880" r="2015" b="71386"/>
          <a:stretch/>
        </p:blipFill>
        <p:spPr>
          <a:xfrm>
            <a:off x="5148783" y="1019240"/>
            <a:ext cx="1223621" cy="1862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0591" y="3879215"/>
            <a:ext cx="3312367" cy="511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AMERIQUE DU SUD</a:t>
            </a:r>
            <a:endParaRPr lang="fr-F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75671" y="4626620"/>
            <a:ext cx="3744416" cy="206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t="66503" r="57360" b="8515"/>
          <a:stretch/>
        </p:blipFill>
        <p:spPr>
          <a:xfrm>
            <a:off x="3647563" y="4604355"/>
            <a:ext cx="1024051" cy="2088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2" b="100000" l="5439" r="94737">
                        <a14:backgroundMark x1="12982" y1="17794" x2="12982" y2="17794"/>
                        <a14:backgroundMark x1="22281" y1="17794" x2="22281" y2="17794"/>
                        <a14:backgroundMark x1="12281" y1="76274" x2="12281" y2="76274"/>
                        <a14:backgroundMark x1="11228" y1="79611" x2="11228" y2="79611"/>
                        <a14:backgroundMark x1="11228" y1="14087" x2="11228" y2="14087"/>
                        <a14:backgroundMark x1="15614" y1="18072" x2="15614" y2="18072"/>
                        <a14:backgroundMark x1="10000" y1="78313" x2="9649" y2="77479"/>
                        <a14:backgroundMark x1="17895" y1="21779" x2="17895" y2="21779"/>
                        <a14:backgroundMark x1="20877" y1="21316" x2="20877" y2="2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54" y="4676081"/>
            <a:ext cx="1065130" cy="20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284687" y="7480336"/>
            <a:ext cx="1800200" cy="511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OCEANIE</a:t>
            </a:r>
            <a:endParaRPr lang="fr-F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33777" r="55702" b="40495"/>
          <a:stretch/>
        </p:blipFill>
        <p:spPr>
          <a:xfrm>
            <a:off x="4600712" y="8177317"/>
            <a:ext cx="1240158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0" t="66079" r="25099" b="9417"/>
          <a:stretch/>
        </p:blipFill>
        <p:spPr>
          <a:xfrm>
            <a:off x="348862" y="66690"/>
            <a:ext cx="1194546" cy="252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0" b="27473" l="5284" r="25408">
                        <a14:foregroundMark x1="11111" y1="10440" x2="11111" y2="10440"/>
                        <a14:foregroundMark x1="18026" y1="26813" x2="18026" y2="26813"/>
                        <a14:foregroundMark x1="15618" y1="26648" x2="15618" y2="26648"/>
                        <a14:foregroundMark x1="12044" y1="26703" x2="12044" y2="26703"/>
                        <a14:foregroundMark x1="18337" y1="26923" x2="18337" y2="26923"/>
                        <a14:foregroundMark x1="10567" y1="10659" x2="10567" y2="10659"/>
                        <a14:foregroundMark x1="11966" y1="10330" x2="11966" y2="10330"/>
                        <a14:foregroundMark x1="11733" y1="10549" x2="11733" y2="10549"/>
                        <a14:foregroundMark x1="15950" y1="10228" x2="15950" y2="10228"/>
                        <a14:foregroundMark x1="16777" y1="10286" x2="16777" y2="10286"/>
                        <a14:foregroundMark x1="8843" y1="7189" x2="8843" y2="7189"/>
                        <a14:foregroundMark x1="11074" y1="5786" x2="11074" y2="5786"/>
                        <a14:foregroundMark x1="10000" y1="6195" x2="10000" y2="6195"/>
                        <a14:foregroundMark x1="9504" y1="6546" x2="9504" y2="6546"/>
                        <a14:foregroundMark x1="7686" y1="12274" x2="7686" y2="12274"/>
                        <a14:foregroundMark x1="8264" y1="12274" x2="8264" y2="12274"/>
                        <a14:foregroundMark x1="13554" y1="5552" x2="13554" y2="5552"/>
                        <a14:foregroundMark x1="15702" y1="5903" x2="15702" y2="5903"/>
                        <a14:foregroundMark x1="23140" y1="12215" x2="23140" y2="12215"/>
                        <a14:foregroundMark x1="23802" y1="12683" x2="23802" y2="12683"/>
                        <a14:foregroundMark x1="23388" y1="12800" x2="23388" y2="12800"/>
                        <a14:foregroundMark x1="23802" y1="13209" x2="23802" y2="13209"/>
                        <a14:foregroundMark x1="21818" y1="12040" x2="21818" y2="12040"/>
                        <a14:foregroundMark x1="23554" y1="13442" x2="23554" y2="13442"/>
                        <a14:foregroundMark x1="22893" y1="13618" x2="22893" y2="13618"/>
                        <a14:foregroundMark x1="23884" y1="12741" x2="23884" y2="12741"/>
                        <a14:foregroundMark x1="23140" y1="12215" x2="23140" y2="12215"/>
                        <a14:foregroundMark x1="23306" y1="12215" x2="23306" y2="12215"/>
                        <a14:foregroundMark x1="23388" y1="12274" x2="23388" y2="12274"/>
                        <a14:foregroundMark x1="23554" y1="12157" x2="23554" y2="12157"/>
                        <a14:foregroundMark x1="23058" y1="13735" x2="23058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" t="4383" r="74787" b="72294"/>
          <a:stretch/>
        </p:blipFill>
        <p:spPr>
          <a:xfrm>
            <a:off x="1495760" y="154987"/>
            <a:ext cx="1617779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5" t="65594" r="41905" b="9204"/>
          <a:stretch/>
        </p:blipFill>
        <p:spPr>
          <a:xfrm>
            <a:off x="3244943" y="126341"/>
            <a:ext cx="1066042" cy="25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46" b="27912" l="57032" r="7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89" t="1271" r="20055" b="71951"/>
          <a:stretch/>
        </p:blipFill>
        <p:spPr>
          <a:xfrm>
            <a:off x="4126148" y="-58164"/>
            <a:ext cx="1861369" cy="27697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5" b="27637" l="23932" r="39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860" r="59999" b="72527"/>
          <a:stretch/>
        </p:blipFill>
        <p:spPr>
          <a:xfrm>
            <a:off x="6030891" y="219947"/>
            <a:ext cx="1269799" cy="25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7" t="34361" r="40929" b="40339"/>
          <a:stretch/>
        </p:blipFill>
        <p:spPr>
          <a:xfrm>
            <a:off x="123785" y="3230166"/>
            <a:ext cx="1276439" cy="259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33869" r="75217" b="40551"/>
          <a:stretch/>
        </p:blipFill>
        <p:spPr>
          <a:xfrm>
            <a:off x="1358659" y="3255566"/>
            <a:ext cx="1504877" cy="252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33777" r="55702" b="40495"/>
          <a:stretch/>
        </p:blipFill>
        <p:spPr>
          <a:xfrm>
            <a:off x="2933836" y="3263950"/>
            <a:ext cx="1496742" cy="252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70" b="27637" l="40948" r="58353">
                        <a14:foregroundMark x1="48252" y1="10934" x2="48252" y2="10934"/>
                        <a14:foregroundMark x1="53302" y1="10495" x2="53302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86" t="4627" r="40779" b="72050"/>
          <a:stretch/>
        </p:blipFill>
        <p:spPr>
          <a:xfrm>
            <a:off x="4471770" y="3302166"/>
            <a:ext cx="1431108" cy="252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2" t="35836" r="5702" b="41191"/>
          <a:stretch/>
        </p:blipFill>
        <p:spPr>
          <a:xfrm>
            <a:off x="5929462" y="3359758"/>
            <a:ext cx="1255218" cy="23116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6" t="35422" r="23223" b="41028"/>
          <a:stretch/>
        </p:blipFill>
        <p:spPr>
          <a:xfrm>
            <a:off x="313613" y="6254924"/>
            <a:ext cx="1277024" cy="252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t="66503" r="57360" b="8515"/>
          <a:stretch/>
        </p:blipFill>
        <p:spPr>
          <a:xfrm>
            <a:off x="1532580" y="6254924"/>
            <a:ext cx="1235924" cy="252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2" b="100000" l="5439" r="94737">
                        <a14:backgroundMark x1="12982" y1="17794" x2="12982" y2="17794"/>
                        <a14:backgroundMark x1="22281" y1="17794" x2="22281" y2="17794"/>
                        <a14:backgroundMark x1="12281" y1="76274" x2="12281" y2="76274"/>
                        <a14:backgroundMark x1="11228" y1="79611" x2="11228" y2="79611"/>
                        <a14:backgroundMark x1="11228" y1="14087" x2="11228" y2="14087"/>
                        <a14:backgroundMark x1="15614" y1="18072" x2="15614" y2="18072"/>
                        <a14:backgroundMark x1="10000" y1="78313" x2="9649" y2="77479"/>
                        <a14:backgroundMark x1="17895" y1="21779" x2="17895" y2="21779"/>
                        <a14:backgroundMark x1="20877" y1="21316" x2="20877" y2="2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9" y="6282804"/>
            <a:ext cx="133123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6852" l="0" r="94215">
                        <a14:foregroundMark x1="74587" y1="49444" x2="74587" y2="49444"/>
                        <a14:foregroundMark x1="73554" y1="52037" x2="73554" y2="52037"/>
                        <a14:foregroundMark x1="36139" y1="22000" x2="36139" y2="22000"/>
                        <a14:foregroundMark x1="39604" y1="23556" x2="39604" y2="23556"/>
                        <a14:backgroundMark x1="11570" y1="37685" x2="11570" y2="37685"/>
                        <a14:backgroundMark x1="8884" y1="75741" x2="8884" y2="75741"/>
                        <a14:backgroundMark x1="9298" y1="7870" x2="9298" y2="7870"/>
                        <a14:backgroundMark x1="7438" y1="11389" x2="7438" y2="11389"/>
                        <a14:backgroundMark x1="4132" y1="17315" x2="4132" y2="17315"/>
                        <a14:backgroundMark x1="7645" y1="36111" x2="7645" y2="36111"/>
                        <a14:backgroundMark x1="63636" y1="36481" x2="63636" y2="36481"/>
                        <a14:backgroundMark x1="6931" y1="18222" x2="6931" y2="18222"/>
                        <a14:backgroundMark x1="22772" y1="36667" x2="22772" y2="36667"/>
                        <a14:backgroundMark x1="15347" y1="80444" x2="15347" y2="80444"/>
                        <a14:backgroundMark x1="48020" y1="81333" x2="48020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52" y="6310684"/>
            <a:ext cx="112933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18" b="27692" l="73660" r="96270">
                        <a14:foregroundMark x1="78477" y1="6758" x2="78477" y2="6758"/>
                        <a14:foregroundMark x1="83217" y1="10659" x2="83217" y2="10659"/>
                        <a14:foregroundMark x1="88345" y1="10495" x2="88345" y2="10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1" t="1880" r="2015" b="71386"/>
          <a:stretch/>
        </p:blipFill>
        <p:spPr>
          <a:xfrm>
            <a:off x="2655901" y="6282804"/>
            <a:ext cx="1673901" cy="254788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78" b="99537" l="0" r="94835">
                        <a14:foregroundMark x1="12810" y1="61816" x2="12810" y2="61816"/>
                        <a14:foregroundMark x1="14050" y1="61631" x2="14050" y2="61631"/>
                        <a14:foregroundMark x1="18595" y1="63763" x2="18595" y2="63763"/>
                        <a14:backgroundMark x1="8058" y1="10843" x2="8058" y2="10843"/>
                        <a14:backgroundMark x1="8471" y1="18443" x2="8471" y2="18443"/>
                        <a14:backgroundMark x1="7438" y1="24930" x2="7438" y2="24930"/>
                        <a14:backgroundMark x1="7438" y1="20019" x2="7438" y2="20019"/>
                        <a14:backgroundMark x1="7438" y1="55885" x2="7438" y2="55885"/>
                        <a14:backgroundMark x1="16736" y1="54588" x2="16736" y2="54588"/>
                        <a14:backgroundMark x1="12810" y1="62002" x2="12810" y2="62002"/>
                        <a14:backgroundMark x1="13636" y1="61631" x2="13636" y2="61631"/>
                        <a14:backgroundMark x1="9711" y1="16497" x2="9711" y2="16497"/>
                        <a14:backgroundMark x1="4132" y1="27896" x2="4132" y2="27896"/>
                        <a14:backgroundMark x1="3512" y1="30213" x2="3512" y2="30213"/>
                        <a14:backgroundMark x1="3512" y1="31603" x2="3512" y2="31603"/>
                        <a14:backgroundMark x1="7438" y1="28082" x2="7438" y2="28082"/>
                        <a14:backgroundMark x1="2273" y1="32623" x2="2273" y2="32623"/>
                        <a14:backgroundMark x1="7645" y1="51993" x2="7645" y2="51993"/>
                        <a14:backgroundMark x1="11983" y1="53012" x2="11983" y2="53012"/>
                        <a14:backgroundMark x1="21901" y1="53383" x2="21901" y2="53383"/>
                        <a14:backgroundMark x1="3099" y1="45320" x2="3099" y2="45320"/>
                        <a14:backgroundMark x1="4132" y1="59685" x2="4132" y2="59685"/>
                        <a14:backgroundMark x1="3512" y1="68675" x2="3512" y2="68675"/>
                        <a14:backgroundMark x1="11570" y1="56905" x2="11570" y2="56905"/>
                        <a14:backgroundMark x1="1860" y1="64782" x2="1860" y2="64782"/>
                        <a14:backgroundMark x1="15496" y1="57924" x2="15496" y2="57924"/>
                        <a14:backgroundMark x1="3512" y1="47729" x2="3512" y2="47729"/>
                        <a14:backgroundMark x1="4959" y1="7229" x2="4959" y2="7229"/>
                        <a14:backgroundMark x1="14000" y1="9417" x2="14000" y2="9417"/>
                        <a14:backgroundMark x1="16500" y1="12556" x2="16500" y2="12556"/>
                        <a14:backgroundMark x1="4000" y1="13004" x2="4000" y2="13004"/>
                        <a14:backgroundMark x1="3500" y1="20179" x2="3500" y2="2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1462" y="8756344"/>
            <a:ext cx="113037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26126" y="2586690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030891" y="2663902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48862" y="2558131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 rot="16200000">
            <a:off x="4441852" y="9777695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4572719" y="2663902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672995" y="2646341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6113952" y="5672894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207309" y="5750924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649566" y="5750355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-1719262" y="3876931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616737" y="5733852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42538" y="8735686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19752" y="5719738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752811" y="8759198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012811" y="8735686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4441852" y="8735686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5962774" y="8774924"/>
            <a:ext cx="1103676" cy="50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328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76574" y="555156"/>
            <a:ext cx="3830496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RUSSIE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545056"/>
            <a:ext cx="1742967" cy="10409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31892" y="5954086"/>
            <a:ext cx="3830496" cy="72008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NIGERIA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-3996233" y="2185200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37" y="5638100"/>
            <a:ext cx="3338302" cy="3094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10" y="1604807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-4837710" y="53230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197997" y="2153371"/>
            <a:ext cx="1051150" cy="8452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50" y="316542"/>
            <a:ext cx="16375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34"/>
          <a:stretch/>
        </p:blipFill>
        <p:spPr bwMode="auto">
          <a:xfrm>
            <a:off x="558928" y="1612610"/>
            <a:ext cx="2642160" cy="330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32" y="6967814"/>
            <a:ext cx="3040789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llipse 22"/>
          <p:cNvSpPr/>
          <p:nvPr/>
        </p:nvSpPr>
        <p:spPr>
          <a:xfrm>
            <a:off x="4355052" y="7934597"/>
            <a:ext cx="792088" cy="797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05" y="5774126"/>
            <a:ext cx="162295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2" y="6988466"/>
            <a:ext cx="3271458" cy="325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98215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76574" y="555156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CANADA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545056"/>
            <a:ext cx="1742967" cy="10409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07059" y="5962099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HAWAI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-3996233" y="2185200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37" y="5638100"/>
            <a:ext cx="3338302" cy="3094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710" y="3875519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-4837710" y="53230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474" y="5638100"/>
            <a:ext cx="2278062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899" y="8092375"/>
            <a:ext cx="22780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8205268"/>
            <a:ext cx="22780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805" y="3875519"/>
            <a:ext cx="22780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9963" y="3748519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3751613" y="1814576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1" y="375196"/>
            <a:ext cx="19442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llipse 21"/>
          <p:cNvSpPr/>
          <p:nvPr/>
        </p:nvSpPr>
        <p:spPr>
          <a:xfrm>
            <a:off x="-4685310" y="54754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542341" y="2185200"/>
            <a:ext cx="2564730" cy="8572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"/>
          <a:stretch/>
        </p:blipFill>
        <p:spPr bwMode="auto">
          <a:xfrm>
            <a:off x="324247" y="1829588"/>
            <a:ext cx="3184284" cy="274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3814171" y="7149989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Ellipse 24"/>
          <p:cNvSpPr/>
          <p:nvPr/>
        </p:nvSpPr>
        <p:spPr>
          <a:xfrm>
            <a:off x="3821742" y="9019108"/>
            <a:ext cx="414307" cy="435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1" y="5782139"/>
            <a:ext cx="187530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9"/>
          <a:stretch/>
        </p:blipFill>
        <p:spPr bwMode="auto">
          <a:xfrm>
            <a:off x="304368" y="7149989"/>
            <a:ext cx="3408200" cy="272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569467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8C0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370453" y="555156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GROENLAND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545056"/>
            <a:ext cx="1742967" cy="10409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18835" y="5962099"/>
            <a:ext cx="3830496" cy="7200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AUSTRALIE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-3996233" y="2185200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37" y="5638100"/>
            <a:ext cx="3338302" cy="3094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710" y="3875519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-4837710" y="53230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474" y="5638100"/>
            <a:ext cx="2278062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899" y="8092375"/>
            <a:ext cx="22780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8205268"/>
            <a:ext cx="22780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805" y="3875519"/>
            <a:ext cx="22780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9963" y="3748519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3845492" y="1746300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llipse 21"/>
          <p:cNvSpPr/>
          <p:nvPr/>
        </p:nvSpPr>
        <p:spPr>
          <a:xfrm>
            <a:off x="-4685310" y="54754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293407" y="1585995"/>
            <a:ext cx="922325" cy="857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11249" r="10480" b="13181"/>
          <a:stretch/>
        </p:blipFill>
        <p:spPr bwMode="auto">
          <a:xfrm>
            <a:off x="209771" y="1746301"/>
            <a:ext cx="3475103" cy="274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25264" r="13309" b="25002"/>
          <a:stretch/>
        </p:blipFill>
        <p:spPr bwMode="auto">
          <a:xfrm>
            <a:off x="1049272" y="432825"/>
            <a:ext cx="160524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5795072"/>
            <a:ext cx="216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38" y="7141896"/>
            <a:ext cx="3326439" cy="30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9" y="7141896"/>
            <a:ext cx="3592072" cy="301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31487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461151" y="2327828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JAPON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545056"/>
            <a:ext cx="1742967" cy="10409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-3996233" y="2185200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37" y="5638100"/>
            <a:ext cx="3338302" cy="3094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710" y="3875519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-4837710" y="53230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474" y="5638100"/>
            <a:ext cx="2278062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899" y="8092375"/>
            <a:ext cx="22780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8205268"/>
            <a:ext cx="22780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805" y="3875519"/>
            <a:ext cx="22780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9963" y="3748519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llipse 21"/>
          <p:cNvSpPr/>
          <p:nvPr/>
        </p:nvSpPr>
        <p:spPr>
          <a:xfrm>
            <a:off x="-4685310" y="54754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21626"/>
          <a:stretch/>
        </p:blipFill>
        <p:spPr bwMode="auto">
          <a:xfrm>
            <a:off x="764384" y="375196"/>
            <a:ext cx="175704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254311" y="555156"/>
            <a:ext cx="3830496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JAPON</a:t>
            </a: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15" y="1643789"/>
            <a:ext cx="3448192" cy="319588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llipse 20"/>
          <p:cNvSpPr/>
          <p:nvPr/>
        </p:nvSpPr>
        <p:spPr>
          <a:xfrm rot="420000">
            <a:off x="6660951" y="2761861"/>
            <a:ext cx="216024" cy="86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2" y="1684260"/>
            <a:ext cx="2256727" cy="316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445463" y="5954086"/>
            <a:ext cx="3830496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CHINE</a:t>
            </a:r>
            <a:endParaRPr lang="fr-FR" sz="40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82" y="6989732"/>
            <a:ext cx="3448192" cy="319588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Ellipse 29"/>
          <p:cNvSpPr/>
          <p:nvPr/>
        </p:nvSpPr>
        <p:spPr>
          <a:xfrm rot="420000">
            <a:off x="4756178" y="7919910"/>
            <a:ext cx="2003973" cy="9979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48" y="5774126"/>
            <a:ext cx="16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6" y="7012833"/>
            <a:ext cx="2728125" cy="317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35511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ECE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370453" y="555156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ETATS - UNIS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545056"/>
            <a:ext cx="1742967" cy="10409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18835" y="5962099"/>
            <a:ext cx="3830496" cy="7200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PEROU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-3996233" y="2185200"/>
            <a:ext cx="1724412" cy="108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7837" y="5638100"/>
            <a:ext cx="3338302" cy="3094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710" y="3875519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-4837710" y="53230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474" y="5638100"/>
            <a:ext cx="2278062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899" y="8092375"/>
            <a:ext cx="22780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169" y="8205268"/>
            <a:ext cx="22780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1805" y="3875519"/>
            <a:ext cx="22780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9963" y="3748519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llipse 21"/>
          <p:cNvSpPr/>
          <p:nvPr/>
        </p:nvSpPr>
        <p:spPr>
          <a:xfrm>
            <a:off x="-4685310" y="5475469"/>
            <a:ext cx="792088" cy="991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8461150" y="1905290"/>
            <a:ext cx="922325" cy="857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3" y="7005135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Ellipse 18"/>
          <p:cNvSpPr/>
          <p:nvPr/>
        </p:nvSpPr>
        <p:spPr>
          <a:xfrm rot="20359473">
            <a:off x="5055119" y="7663429"/>
            <a:ext cx="461163" cy="8578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5774126"/>
            <a:ext cx="162295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6994017"/>
            <a:ext cx="3960440" cy="32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3893874" y="1814576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llipse 23"/>
          <p:cNvSpPr/>
          <p:nvPr/>
        </p:nvSpPr>
        <p:spPr>
          <a:xfrm>
            <a:off x="4370517" y="2677223"/>
            <a:ext cx="2564730" cy="1292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2" y="375196"/>
            <a:ext cx="205398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" r="13149"/>
          <a:stretch/>
        </p:blipFill>
        <p:spPr bwMode="auto">
          <a:xfrm>
            <a:off x="277791" y="1814576"/>
            <a:ext cx="3391383" cy="274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78289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70453" y="555156"/>
            <a:ext cx="383049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MEXIQUE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/>
          <a:stretch/>
        </p:blipFill>
        <p:spPr bwMode="auto">
          <a:xfrm>
            <a:off x="3893874" y="1814576"/>
            <a:ext cx="3355457" cy="27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 rot="2429514">
            <a:off x="4214997" y="3581107"/>
            <a:ext cx="1495990" cy="780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6" y="1489027"/>
            <a:ext cx="3441965" cy="339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4" r="48110"/>
          <a:stretch/>
        </p:blipFill>
        <p:spPr bwMode="auto">
          <a:xfrm>
            <a:off x="11053439" y="2616427"/>
            <a:ext cx="3130286" cy="31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ECE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418835" y="5962099"/>
            <a:ext cx="3830496" cy="7200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BRESIL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3" y="7005135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/>
          <p:cNvSpPr/>
          <p:nvPr/>
        </p:nvSpPr>
        <p:spPr>
          <a:xfrm rot="183638">
            <a:off x="5524174" y="7255469"/>
            <a:ext cx="1383321" cy="20945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3" y="6931208"/>
            <a:ext cx="3407191" cy="34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50" y="5776459"/>
            <a:ext cx="162295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95" y="337177"/>
            <a:ext cx="1698142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22794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08223" y="5562724"/>
            <a:ext cx="7344816" cy="4968552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231892" y="5954086"/>
            <a:ext cx="3830496" cy="72008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MAROC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32" y="6967814"/>
            <a:ext cx="3040789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 rot="2236055">
            <a:off x="4122049" y="6969618"/>
            <a:ext cx="504056" cy="8250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8223" y="203592"/>
            <a:ext cx="7344816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76574" y="555156"/>
            <a:ext cx="3830496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ITALIE</a:t>
            </a:r>
            <a:endParaRPr lang="fr-FR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37" y="1612611"/>
            <a:ext cx="3419560" cy="33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llipse 12"/>
          <p:cNvSpPr/>
          <p:nvPr/>
        </p:nvSpPr>
        <p:spPr>
          <a:xfrm rot="19046093">
            <a:off x="5216899" y="3991793"/>
            <a:ext cx="422892" cy="885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0" y="375196"/>
            <a:ext cx="162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r="13948"/>
          <a:stretch/>
        </p:blipFill>
        <p:spPr bwMode="auto">
          <a:xfrm>
            <a:off x="493138" y="7069708"/>
            <a:ext cx="3218690" cy="299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5774126"/>
            <a:ext cx="162295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321" y="6854126"/>
            <a:ext cx="30956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8712" r="11918"/>
          <a:stretch/>
        </p:blipFill>
        <p:spPr bwMode="auto">
          <a:xfrm>
            <a:off x="335892" y="1955327"/>
            <a:ext cx="3183835" cy="26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0550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08223" y="203592"/>
            <a:ext cx="3575814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84301" y="1137678"/>
            <a:ext cx="3060000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FRANCE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46" y="347720"/>
            <a:ext cx="1205581" cy="72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6593" y="1548959"/>
            <a:ext cx="2952327" cy="330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4" y="1929339"/>
            <a:ext cx="3257951" cy="31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867805" y="3632922"/>
            <a:ext cx="864264" cy="7941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10189343" y="717272"/>
            <a:ext cx="3575814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3870845" y="203592"/>
            <a:ext cx="3575814" cy="4968552"/>
          </a:xfrm>
          <a:prstGeom prst="roundRect">
            <a:avLst>
              <a:gd name="adj" fmla="val 9124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164052" y="1111003"/>
            <a:ext cx="3060000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INDE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4028" r="77749" b="89316"/>
          <a:stretch/>
        </p:blipFill>
        <p:spPr bwMode="auto">
          <a:xfrm>
            <a:off x="5071186" y="297256"/>
            <a:ext cx="1149610" cy="72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/>
          <a:stretch/>
        </p:blipFill>
        <p:spPr bwMode="auto">
          <a:xfrm>
            <a:off x="-7236593" y="1575331"/>
            <a:ext cx="3147011" cy="3094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00" y="1998946"/>
            <a:ext cx="3155704" cy="292479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/>
          <p:cNvSpPr/>
          <p:nvPr/>
        </p:nvSpPr>
        <p:spPr>
          <a:xfrm>
            <a:off x="4870583" y="3503827"/>
            <a:ext cx="527083" cy="9368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01843" y="5504586"/>
            <a:ext cx="3574800" cy="4968552"/>
          </a:xfrm>
          <a:prstGeom prst="roundRect">
            <a:avLst>
              <a:gd name="adj" fmla="val 9124"/>
            </a:avLst>
          </a:prstGeom>
          <a:solidFill>
            <a:srgbClr val="F9B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47957" y="6408620"/>
            <a:ext cx="3096344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RUSSIE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8" y="7269237"/>
            <a:ext cx="3203143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llipse 19"/>
          <p:cNvSpPr/>
          <p:nvPr/>
        </p:nvSpPr>
        <p:spPr>
          <a:xfrm>
            <a:off x="2665459" y="7794971"/>
            <a:ext cx="859646" cy="740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7" y="5621601"/>
            <a:ext cx="109167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34"/>
          <a:stretch/>
        </p:blipFill>
        <p:spPr bwMode="auto">
          <a:xfrm>
            <a:off x="-6721543" y="1608913"/>
            <a:ext cx="2642160" cy="330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1424" y="4268862"/>
            <a:ext cx="6000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59" y="-379149"/>
            <a:ext cx="6000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83" y="5916524"/>
            <a:ext cx="4793877" cy="479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0849" y="-1107749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35" y="5690379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681" y="260548"/>
            <a:ext cx="35147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9522" r="2563" b="14935"/>
          <a:stretch/>
        </p:blipFill>
        <p:spPr bwMode="auto">
          <a:xfrm>
            <a:off x="-7740649" y="4669368"/>
            <a:ext cx="4419600" cy="35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à coins arrondis 28"/>
          <p:cNvSpPr/>
          <p:nvPr/>
        </p:nvSpPr>
        <p:spPr>
          <a:xfrm>
            <a:off x="3906145" y="5504586"/>
            <a:ext cx="3575814" cy="4968552"/>
          </a:xfrm>
          <a:prstGeom prst="roundRect">
            <a:avLst>
              <a:gd name="adj" fmla="val 912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4164052" y="6408620"/>
            <a:ext cx="3060000" cy="720080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NIGERIA</a:t>
            </a:r>
            <a:endParaRPr lang="fr-FR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03" y="7225298"/>
            <a:ext cx="2914497" cy="31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Ellipse 31"/>
          <p:cNvSpPr/>
          <p:nvPr/>
        </p:nvSpPr>
        <p:spPr>
          <a:xfrm>
            <a:off x="4596723" y="8192081"/>
            <a:ext cx="757950" cy="7644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67" y="5621601"/>
            <a:ext cx="108197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108223" y="5271468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www.tiloustics.eu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5208191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82</Words>
  <Application>Microsoft Office PowerPoint</Application>
  <PresentationFormat>Personnalisé</PresentationFormat>
  <Paragraphs>72</Paragraphs>
  <Slides>17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57</cp:revision>
  <cp:lastPrinted>2017-08-10T10:40:47Z</cp:lastPrinted>
  <dcterms:created xsi:type="dcterms:W3CDTF">2017-07-02T06:02:29Z</dcterms:created>
  <dcterms:modified xsi:type="dcterms:W3CDTF">2017-08-10T19:26:09Z</dcterms:modified>
</cp:coreProperties>
</file>