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9" r:id="rId3"/>
    <p:sldId id="256" r:id="rId4"/>
    <p:sldId id="270" r:id="rId5"/>
  </p:sldIdLst>
  <p:sldSz cx="7561263" cy="10693400"/>
  <p:notesSz cx="6858000" cy="9144000"/>
  <p:defaultTextStyle>
    <a:defPPr>
      <a:defRPr lang="fr-FR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20" y="-77"/>
      </p:cViewPr>
      <p:guideLst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6059595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25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08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11321" y="472787"/>
            <a:ext cx="1988770" cy="100597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42387" y="472787"/>
            <a:ext cx="5842913" cy="100597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204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978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8" y="6871501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8" y="4532319"/>
            <a:ext cx="6427074" cy="2339181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620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42387" y="2750086"/>
            <a:ext cx="3915841" cy="77824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484250" y="2750086"/>
            <a:ext cx="3915842" cy="77824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22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393640"/>
            <a:ext cx="3340871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3" y="3391195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2393640"/>
            <a:ext cx="3342183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391195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021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758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43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25755"/>
            <a:ext cx="2487603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6" cy="91265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35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30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4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12B73-F036-4372-87C3-E4B1FF809B6B}" type="datetimeFigureOut">
              <a:rPr lang="fr-FR" smtClean="0"/>
              <a:t>13/08/2016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40D2A-2B9C-43EE-A046-32A6E2AA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42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662719"/>
              </p:ext>
            </p:extLst>
          </p:nvPr>
        </p:nvGraphicFramePr>
        <p:xfrm>
          <a:off x="180231" y="378148"/>
          <a:ext cx="7218906" cy="787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6302"/>
                <a:gridCol w="2406302"/>
                <a:gridCol w="2406302"/>
              </a:tblGrid>
              <a:tr h="2626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cycle de vie</a:t>
                      </a:r>
                      <a:r>
                        <a:rPr lang="fr-FR" sz="4000" b="1" baseline="0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 </a:t>
                      </a:r>
                      <a:r>
                        <a:rPr lang="fr-FR" sz="4000" b="1" baseline="0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de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cycle de </a:t>
                      </a:r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vie de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cycle de vie</a:t>
                      </a:r>
                      <a:r>
                        <a:rPr lang="fr-FR" sz="4000" b="1" baseline="0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 </a:t>
                      </a:r>
                      <a:r>
                        <a:rPr lang="fr-FR" sz="4000" b="1" baseline="0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de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26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cycle de vie</a:t>
                      </a:r>
                      <a:r>
                        <a:rPr lang="fr-FR" sz="4000" b="1" baseline="0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 de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cycle de vie de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cycle de vie</a:t>
                      </a:r>
                      <a:r>
                        <a:rPr lang="fr-FR" sz="4000" b="1" baseline="0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 de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26080"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cycle de vie</a:t>
                      </a:r>
                      <a:r>
                        <a:rPr lang="fr-FR" sz="4000" b="1" baseline="0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 de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cycle de vie de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000" b="1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cycle de vie</a:t>
                      </a:r>
                      <a:r>
                        <a:rPr lang="fr-FR" sz="4000" b="1" baseline="0" dirty="0" smtClean="0">
                          <a:solidFill>
                            <a:schemeClr val="tx1"/>
                          </a:solidFill>
                          <a:latin typeface="Cursive standard" pitchFamily="2" charset="0"/>
                        </a:rPr>
                        <a:t> de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4213886" y="10241514"/>
            <a:ext cx="33123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/>
              <a:t>http://www.tiloustics.eu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978209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684287" y="465912"/>
            <a:ext cx="6264696" cy="4464496"/>
          </a:xfrm>
          <a:prstGeom prst="ellipse">
            <a:avLst/>
          </a:prstGeom>
          <a:noFill/>
          <a:ln w="1016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llipse 2"/>
          <p:cNvSpPr/>
          <p:nvPr/>
        </p:nvSpPr>
        <p:spPr>
          <a:xfrm>
            <a:off x="684287" y="5706740"/>
            <a:ext cx="6264696" cy="4464496"/>
          </a:xfrm>
          <a:prstGeom prst="ellipse">
            <a:avLst/>
          </a:prstGeom>
          <a:noFill/>
          <a:ln w="1016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372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785151"/>
              </p:ext>
            </p:extLst>
          </p:nvPr>
        </p:nvGraphicFramePr>
        <p:xfrm>
          <a:off x="162124" y="180232"/>
          <a:ext cx="7218906" cy="10279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6302"/>
                <a:gridCol w="2406302"/>
                <a:gridCol w="2406302"/>
              </a:tblGrid>
              <a:tr h="2055807">
                <a:tc>
                  <a:txBody>
                    <a:bodyPr/>
                    <a:lstStyle/>
                    <a:p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5807">
                <a:tc>
                  <a:txBody>
                    <a:bodyPr/>
                    <a:lstStyle/>
                    <a:p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5807">
                <a:tc>
                  <a:txBody>
                    <a:bodyPr/>
                    <a:lstStyle/>
                    <a:p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8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5807">
                <a:tc>
                  <a:txBody>
                    <a:bodyPr/>
                    <a:lstStyle/>
                    <a:p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55807">
                <a:tc>
                  <a:txBody>
                    <a:bodyPr/>
                    <a:lstStyle/>
                    <a:p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4000" b="1" dirty="0">
                        <a:solidFill>
                          <a:schemeClr val="tx1"/>
                        </a:solidFill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40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Ellipse 87"/>
          <p:cNvSpPr/>
          <p:nvPr/>
        </p:nvSpPr>
        <p:spPr>
          <a:xfrm>
            <a:off x="1463839" y="6193432"/>
            <a:ext cx="4429106" cy="3707136"/>
          </a:xfrm>
          <a:prstGeom prst="ellipse">
            <a:avLst/>
          </a:prstGeom>
          <a:noFill/>
          <a:ln w="1016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684085"/>
              </p:ext>
            </p:extLst>
          </p:nvPr>
        </p:nvGraphicFramePr>
        <p:xfrm>
          <a:off x="2726350" y="8862274"/>
          <a:ext cx="2129448" cy="13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724"/>
                <a:gridCol w="1064724"/>
              </a:tblGrid>
              <a:tr h="8223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5381">
                <a:tc grid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053361"/>
              </p:ext>
            </p:extLst>
          </p:nvPr>
        </p:nvGraphicFramePr>
        <p:xfrm>
          <a:off x="525044" y="7348025"/>
          <a:ext cx="2129448" cy="13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724"/>
                <a:gridCol w="1064724"/>
              </a:tblGrid>
              <a:tr h="8223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5381">
                <a:tc grid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680269"/>
              </p:ext>
            </p:extLst>
          </p:nvPr>
        </p:nvGraphicFramePr>
        <p:xfrm>
          <a:off x="4843905" y="7373576"/>
          <a:ext cx="2129448" cy="13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724"/>
                <a:gridCol w="1064724"/>
              </a:tblGrid>
              <a:tr h="8223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5381">
                <a:tc grid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92387"/>
              </p:ext>
            </p:extLst>
          </p:nvPr>
        </p:nvGraphicFramePr>
        <p:xfrm>
          <a:off x="2660902" y="5872126"/>
          <a:ext cx="2129448" cy="13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724"/>
                <a:gridCol w="1064724"/>
              </a:tblGrid>
              <a:tr h="8223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5381">
                <a:tc grid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Rectangle 55"/>
          <p:cNvSpPr/>
          <p:nvPr/>
        </p:nvSpPr>
        <p:spPr>
          <a:xfrm>
            <a:off x="235393" y="5634732"/>
            <a:ext cx="7056784" cy="4824536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Rectangle 99"/>
          <p:cNvSpPr/>
          <p:nvPr/>
        </p:nvSpPr>
        <p:spPr>
          <a:xfrm>
            <a:off x="2716791" y="7446835"/>
            <a:ext cx="2061366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Cursive standard" pitchFamily="2" charset="0"/>
              </a:rPr>
              <a:t>cycle de </a:t>
            </a:r>
            <a:endParaRPr lang="fr-FR" sz="2400" b="1" dirty="0" smtClean="0">
              <a:latin typeface="Cursive standard" pitchFamily="2" charset="0"/>
            </a:endParaRPr>
          </a:p>
          <a:p>
            <a:pPr algn="ctr"/>
            <a:r>
              <a:rPr lang="fr-FR" sz="2400" b="1" dirty="0" smtClean="0">
                <a:latin typeface="Cursive standard" pitchFamily="2" charset="0"/>
              </a:rPr>
              <a:t>vie </a:t>
            </a:r>
            <a:r>
              <a:rPr lang="fr-FR" sz="2400" b="1" dirty="0" smtClean="0">
                <a:latin typeface="Cursive standard" pitchFamily="2" charset="0"/>
              </a:rPr>
              <a:t>de</a:t>
            </a:r>
            <a:endParaRPr lang="fr-FR" sz="2400" b="1" dirty="0">
              <a:latin typeface="Cursive standard" pitchFamily="2" charset="0"/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1477078" y="852616"/>
            <a:ext cx="4429106" cy="3707136"/>
          </a:xfrm>
          <a:prstGeom prst="ellipse">
            <a:avLst/>
          </a:prstGeom>
          <a:noFill/>
          <a:ln w="1016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7" name="Tableau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77309"/>
              </p:ext>
            </p:extLst>
          </p:nvPr>
        </p:nvGraphicFramePr>
        <p:xfrm>
          <a:off x="2739589" y="3521458"/>
          <a:ext cx="2129448" cy="13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724"/>
                <a:gridCol w="1064724"/>
              </a:tblGrid>
              <a:tr h="8223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5381">
                <a:tc grid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8" name="Tableau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957372"/>
              </p:ext>
            </p:extLst>
          </p:nvPr>
        </p:nvGraphicFramePr>
        <p:xfrm>
          <a:off x="538283" y="2007209"/>
          <a:ext cx="2129448" cy="13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724"/>
                <a:gridCol w="1064724"/>
              </a:tblGrid>
              <a:tr h="8223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5381">
                <a:tc grid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9" name="Tableau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434312"/>
              </p:ext>
            </p:extLst>
          </p:nvPr>
        </p:nvGraphicFramePr>
        <p:xfrm>
          <a:off x="4857144" y="2032760"/>
          <a:ext cx="2129448" cy="13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724"/>
                <a:gridCol w="1064724"/>
              </a:tblGrid>
              <a:tr h="8223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5381">
                <a:tc grid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876974"/>
              </p:ext>
            </p:extLst>
          </p:nvPr>
        </p:nvGraphicFramePr>
        <p:xfrm>
          <a:off x="2674141" y="531310"/>
          <a:ext cx="2129448" cy="13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724"/>
                <a:gridCol w="1064724"/>
              </a:tblGrid>
              <a:tr h="82231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5381">
                <a:tc gridSpan="2">
                  <a:txBody>
                    <a:bodyPr/>
                    <a:lstStyle/>
                    <a:p>
                      <a:pPr algn="ctr"/>
                      <a:endParaRPr lang="fr-FR" sz="2400" b="1" dirty="0">
                        <a:latin typeface="Cursive standar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Rectangle 48"/>
          <p:cNvSpPr/>
          <p:nvPr/>
        </p:nvSpPr>
        <p:spPr>
          <a:xfrm>
            <a:off x="248632" y="293916"/>
            <a:ext cx="7056784" cy="4824536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2730030" y="2106019"/>
            <a:ext cx="2061366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Cursive standard" pitchFamily="2" charset="0"/>
              </a:rPr>
              <a:t>cycle de </a:t>
            </a:r>
            <a:endParaRPr lang="fr-FR" sz="2400" b="1" dirty="0" smtClean="0">
              <a:latin typeface="Cursive standard" pitchFamily="2" charset="0"/>
            </a:endParaRPr>
          </a:p>
          <a:p>
            <a:pPr algn="ctr"/>
            <a:r>
              <a:rPr lang="fr-FR" sz="2400" b="1" dirty="0" smtClean="0">
                <a:latin typeface="Cursive standard" pitchFamily="2" charset="0"/>
              </a:rPr>
              <a:t>vie </a:t>
            </a:r>
            <a:r>
              <a:rPr lang="fr-FR" sz="2400" b="1" dirty="0" smtClean="0">
                <a:latin typeface="Cursive standard" pitchFamily="2" charset="0"/>
              </a:rPr>
              <a:t>de</a:t>
            </a:r>
            <a:endParaRPr lang="fr-FR" sz="2400" b="1" dirty="0">
              <a:latin typeface="Cursive standard" pitchFamily="2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845682" y="10183199"/>
            <a:ext cx="206854" cy="156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8242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</TotalTime>
  <Words>47</Words>
  <Application>Microsoft Office PowerPoint</Application>
  <PresentationFormat>Personnalisé</PresentationFormat>
  <Paragraphs>14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</dc:creator>
  <cp:lastModifiedBy>Nathalie</cp:lastModifiedBy>
  <cp:revision>46</cp:revision>
  <cp:lastPrinted>2016-05-24T19:16:33Z</cp:lastPrinted>
  <dcterms:created xsi:type="dcterms:W3CDTF">2016-05-24T05:45:15Z</dcterms:created>
  <dcterms:modified xsi:type="dcterms:W3CDTF">2016-08-13T06:35:28Z</dcterms:modified>
</cp:coreProperties>
</file>