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8" r:id="rId10"/>
    <p:sldId id="269" r:id="rId11"/>
    <p:sldId id="263" r:id="rId12"/>
    <p:sldId id="261" r:id="rId13"/>
    <p:sldId id="264" r:id="rId14"/>
    <p:sldId id="265" r:id="rId15"/>
  </p:sldIdLst>
  <p:sldSz cx="10693400" cy="7561263"/>
  <p:notesSz cx="6858000" cy="99456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92" y="-13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ACE25-5F25-49E3-B594-72A4328F953E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6CE5-86B8-4E23-8723-D3A52C9481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437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72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772C6854-2E89-4B36-A721-08116DB8A144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5E6DB94F-3183-4332-B96B-F2EF76C4D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33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772C6854-2E89-4B36-A721-08116DB8A144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5E6DB94F-3183-4332-B96B-F2EF76C4D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36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772C6854-2E89-4B36-A721-08116DB8A144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5E6DB94F-3183-4332-B96B-F2EF76C4D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21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  <a:prstGeom prst="rect">
            <a:avLst/>
          </a:prstGeo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772C6854-2E89-4B36-A721-08116DB8A144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5E6DB94F-3183-4332-B96B-F2EF76C4D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40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772C6854-2E89-4B36-A721-08116DB8A144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5E6DB94F-3183-4332-B96B-F2EF76C4D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37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772C6854-2E89-4B36-A721-08116DB8A144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5E6DB94F-3183-4332-B96B-F2EF76C4D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22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772C6854-2E89-4B36-A721-08116DB8A144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5E6DB94F-3183-4332-B96B-F2EF76C4D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46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772C6854-2E89-4B36-A721-08116DB8A144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5E6DB94F-3183-4332-B96B-F2EF76C4D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4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772C6854-2E89-4B36-A721-08116DB8A144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5E6DB94F-3183-4332-B96B-F2EF76C4D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94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772C6854-2E89-4B36-A721-08116DB8A144}" type="datetimeFigureOut">
              <a:rPr lang="fr-FR" smtClean="0"/>
              <a:t>28/12/2018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5E6DB94F-3183-4332-B96B-F2EF76C4D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62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-26314" y="7345819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www.tiloustics.eu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4629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6140" y="324247"/>
            <a:ext cx="47525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Script cole" panose="00000400000000000000" pitchFamily="2" charset="0"/>
              </a:rPr>
              <a:t>La chanson de la rentrée</a:t>
            </a:r>
          </a:p>
          <a:p>
            <a:endParaRPr lang="fr-FR" sz="1400" dirty="0">
              <a:latin typeface="Script cole" panose="00000400000000000000" pitchFamily="2" charset="0"/>
            </a:endParaRPr>
          </a:p>
          <a:p>
            <a:r>
              <a:rPr lang="fr-FR" sz="1400" dirty="0">
                <a:latin typeface="Script cole" panose="00000400000000000000" pitchFamily="2" charset="0"/>
              </a:rPr>
              <a:t>C’est la rentrée ce matin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Bonjour, bonjour les copains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Les vacances sont finies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Pour les grands et les </a:t>
            </a:r>
            <a:r>
              <a:rPr lang="fr-FR" sz="1400" dirty="0" smtClean="0">
                <a:latin typeface="Script cole" panose="00000400000000000000" pitchFamily="2" charset="0"/>
              </a:rPr>
              <a:t>petits</a:t>
            </a:r>
          </a:p>
          <a:p>
            <a:endParaRPr lang="fr-FR" sz="1400" dirty="0">
              <a:latin typeface="Script cole" panose="00000400000000000000" pitchFamily="2" charset="0"/>
            </a:endParaRPr>
          </a:p>
          <a:p>
            <a:r>
              <a:rPr lang="fr-FR" sz="1400" dirty="0">
                <a:latin typeface="Script cole" panose="00000400000000000000" pitchFamily="2" charset="0"/>
              </a:rPr>
              <a:t>Sur le chemin de l’école, je danse la farandole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Sur le chemin de l’école, je chante do ré mi fa sol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Sur le chemin </a:t>
            </a:r>
            <a:r>
              <a:rPr lang="fr-FR" sz="1400" dirty="0" smtClean="0">
                <a:latin typeface="Script cole" panose="00000400000000000000" pitchFamily="2" charset="0"/>
              </a:rPr>
              <a:t>de l’école</a:t>
            </a:r>
            <a:r>
              <a:rPr lang="fr-FR" sz="1400" dirty="0">
                <a:latin typeface="Script cole" panose="00000400000000000000" pitchFamily="2" charset="0"/>
              </a:rPr>
              <a:t>, je danse la farandole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Sur le chemin de l’école, je chante do ré mi fa </a:t>
            </a:r>
            <a:r>
              <a:rPr lang="fr-FR" sz="1400" dirty="0" smtClean="0">
                <a:latin typeface="Script cole" panose="00000400000000000000" pitchFamily="2" charset="0"/>
              </a:rPr>
              <a:t>sol</a:t>
            </a:r>
          </a:p>
          <a:p>
            <a:endParaRPr lang="fr-FR" sz="1400" dirty="0">
              <a:latin typeface="Script cole" panose="00000400000000000000" pitchFamily="2" charset="0"/>
            </a:endParaRPr>
          </a:p>
          <a:p>
            <a:r>
              <a:rPr lang="fr-FR" sz="1400" dirty="0">
                <a:latin typeface="Script cole" panose="00000400000000000000" pitchFamily="2" charset="0"/>
              </a:rPr>
              <a:t>C’est la rentrée aujourd’hui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Bonjour, bonjour les amis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Vite il faut se dépêcher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Je veux je veux </a:t>
            </a:r>
            <a:r>
              <a:rPr lang="fr-FR" sz="1400" dirty="0" smtClean="0">
                <a:latin typeface="Script cole" panose="00000400000000000000" pitchFamily="2" charset="0"/>
              </a:rPr>
              <a:t>m’amuser</a:t>
            </a:r>
          </a:p>
          <a:p>
            <a:endParaRPr lang="fr-FR" sz="1400" dirty="0">
              <a:latin typeface="Script cole" panose="00000400000000000000" pitchFamily="2" charset="0"/>
            </a:endParaRPr>
          </a:p>
          <a:p>
            <a:r>
              <a:rPr lang="fr-FR" sz="1400" dirty="0">
                <a:latin typeface="Script cole" panose="00000400000000000000" pitchFamily="2" charset="0"/>
              </a:rPr>
              <a:t>Sur le chemin de l’école, je danse la farandole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Sur le chemin </a:t>
            </a:r>
            <a:r>
              <a:rPr lang="fr-FR" sz="1400" dirty="0" smtClean="0">
                <a:latin typeface="Script cole" panose="00000400000000000000" pitchFamily="2" charset="0"/>
              </a:rPr>
              <a:t>de </a:t>
            </a:r>
            <a:r>
              <a:rPr lang="fr-FR" sz="1400" dirty="0">
                <a:latin typeface="Script cole" panose="00000400000000000000" pitchFamily="2" charset="0"/>
              </a:rPr>
              <a:t>l’école, je chante do ré mi fa sol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Sur le chemin de l’école, je danse la farandole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Sur le chemin de l’école, je chante do ré mi fa sol</a:t>
            </a:r>
          </a:p>
          <a:p>
            <a:endParaRPr lang="fr-FR" sz="1400" dirty="0" smtClean="0">
              <a:latin typeface="Script cole" panose="00000400000000000000" pitchFamily="2" charset="0"/>
            </a:endParaRPr>
          </a:p>
          <a:p>
            <a:r>
              <a:rPr lang="fr-FR" sz="1400" dirty="0" smtClean="0">
                <a:latin typeface="Script cole" panose="00000400000000000000" pitchFamily="2" charset="0"/>
              </a:rPr>
              <a:t>C’est </a:t>
            </a:r>
            <a:r>
              <a:rPr lang="fr-FR" sz="1400" dirty="0">
                <a:latin typeface="Script cole" panose="00000400000000000000" pitchFamily="2" charset="0"/>
              </a:rPr>
              <a:t>la rentrée maintenant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Bonjour, bonjour les enfants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Venez danser les loustics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En français sur ma musique </a:t>
            </a:r>
            <a:endParaRPr lang="fr-FR" sz="1400" dirty="0" smtClean="0">
              <a:latin typeface="Script cole" panose="00000400000000000000" pitchFamily="2" charset="0"/>
            </a:endParaRPr>
          </a:p>
          <a:p>
            <a:endParaRPr lang="fr-FR" sz="1400" dirty="0">
              <a:latin typeface="Script cole" panose="00000400000000000000" pitchFamily="2" charset="0"/>
            </a:endParaRPr>
          </a:p>
          <a:p>
            <a:r>
              <a:rPr lang="fr-FR" sz="1400" dirty="0">
                <a:latin typeface="Script cole" panose="00000400000000000000" pitchFamily="2" charset="0"/>
              </a:rPr>
              <a:t>Sur le chemin de l’école, je danse la farandole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Sur le chemin de l’école, je chante do ré mi fa sol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Sur le chemin de l’école, je danse la farandole</a:t>
            </a:r>
          </a:p>
          <a:p>
            <a:r>
              <a:rPr lang="fr-FR" sz="1400" dirty="0">
                <a:latin typeface="Script cole" panose="00000400000000000000" pitchFamily="2" charset="0"/>
              </a:rPr>
              <a:t>Sur le chemin de l’école, je chante do ré mi fa sol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4" y="1548383"/>
            <a:ext cx="4513391" cy="25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4" y="6012879"/>
            <a:ext cx="1080000" cy="108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0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708" y="343694"/>
            <a:ext cx="45662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Petit flocon</a:t>
            </a:r>
          </a:p>
          <a:p>
            <a:pPr algn="ctr"/>
            <a:endParaRPr lang="fr-FR" sz="2400" b="1" dirty="0"/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Au milieu de la nuit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Et sans faire de bruit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Tombent petits flocons,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Tourbillonnent en rond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Virevoltent et s’envolent,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Dans une farandole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Recouvrant les sapins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Jusqu’au petit matin.</a:t>
            </a:r>
          </a:p>
          <a:p>
            <a:pPr algn="ctr">
              <a:lnSpc>
                <a:spcPct val="150000"/>
              </a:lnSpc>
            </a:pPr>
            <a:endParaRPr lang="fr-FR" sz="2000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Au milieu de la nuit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Et sans faire de bruit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</a:rPr>
              <a:t>Tombent petits flocons…</a:t>
            </a:r>
          </a:p>
          <a:p>
            <a:pPr algn="ctr"/>
            <a:endParaRPr lang="fr-FR" sz="1400" dirty="0"/>
          </a:p>
          <a:p>
            <a:endParaRPr lang="fr-FR" sz="1400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21" y="684286"/>
            <a:ext cx="3491458" cy="542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106315"/>
            <a:ext cx="107699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609" y="374473"/>
            <a:ext cx="41764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La </a:t>
            </a:r>
            <a:r>
              <a:rPr lang="fr-FR" sz="1200" b="1" dirty="0"/>
              <a:t>princesse qui se grattait les fesses </a:t>
            </a:r>
            <a:endParaRPr lang="fr-FR" sz="1200" b="1" dirty="0" smtClean="0"/>
          </a:p>
          <a:p>
            <a:pPr algn="ctr"/>
            <a:endParaRPr lang="fr-FR" sz="1200" dirty="0"/>
          </a:p>
          <a:p>
            <a:r>
              <a:rPr lang="fr-FR" sz="1200" dirty="0"/>
              <a:t>C'était une princesse Qui se grattait les fesses </a:t>
            </a:r>
            <a:endParaRPr lang="fr-FR" sz="1200" dirty="0" smtClean="0"/>
          </a:p>
          <a:p>
            <a:r>
              <a:rPr lang="fr-FR" sz="1200" dirty="0" smtClean="0"/>
              <a:t>Qui </a:t>
            </a:r>
            <a:r>
              <a:rPr lang="fr-FR" sz="1200" dirty="0"/>
              <a:t>se grattait, qui se grattait les fesses </a:t>
            </a:r>
            <a:endParaRPr lang="fr-FR" sz="1200" dirty="0" smtClean="0"/>
          </a:p>
          <a:p>
            <a:r>
              <a:rPr lang="fr-FR" sz="1200" dirty="0" smtClean="0"/>
              <a:t>On </a:t>
            </a:r>
            <a:r>
              <a:rPr lang="fr-FR" sz="1200" dirty="0"/>
              <a:t>lui disait sans cesse </a:t>
            </a:r>
            <a:endParaRPr lang="fr-FR" sz="1200" dirty="0" smtClean="0"/>
          </a:p>
          <a:p>
            <a:r>
              <a:rPr lang="fr-FR" sz="1200" dirty="0" smtClean="0"/>
              <a:t>Faut </a:t>
            </a:r>
            <a:r>
              <a:rPr lang="fr-FR" sz="1200" dirty="0"/>
              <a:t>arrêter princesse </a:t>
            </a:r>
            <a:endParaRPr lang="fr-FR" sz="1200" dirty="0" smtClean="0"/>
          </a:p>
          <a:p>
            <a:r>
              <a:rPr lang="fr-FR" sz="1200" dirty="0" smtClean="0"/>
              <a:t>Faut </a:t>
            </a:r>
            <a:r>
              <a:rPr lang="fr-FR" sz="1200" dirty="0"/>
              <a:t>arrêter, faut arrêter princesse 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Refrain : On </a:t>
            </a:r>
            <a:r>
              <a:rPr lang="fr-FR" sz="1200" dirty="0"/>
              <a:t>n'a pas l'droit </a:t>
            </a:r>
            <a:endParaRPr lang="fr-FR" sz="1200" dirty="0" smtClean="0"/>
          </a:p>
          <a:p>
            <a:r>
              <a:rPr lang="fr-FR" sz="1200" dirty="0" smtClean="0"/>
              <a:t>On </a:t>
            </a:r>
            <a:r>
              <a:rPr lang="fr-FR" sz="1200" dirty="0"/>
              <a:t>n'a pas l'droit </a:t>
            </a:r>
            <a:endParaRPr lang="fr-FR" sz="1200" dirty="0" smtClean="0"/>
          </a:p>
          <a:p>
            <a:r>
              <a:rPr lang="fr-FR" sz="1200" dirty="0" smtClean="0"/>
              <a:t>Quand </a:t>
            </a:r>
            <a:r>
              <a:rPr lang="fr-FR" sz="1200" dirty="0"/>
              <a:t>on est une princesse </a:t>
            </a:r>
            <a:endParaRPr lang="fr-FR" sz="1200" dirty="0" smtClean="0"/>
          </a:p>
          <a:p>
            <a:r>
              <a:rPr lang="fr-FR" sz="1200" dirty="0" smtClean="0"/>
              <a:t>On </a:t>
            </a:r>
            <a:r>
              <a:rPr lang="fr-FR" sz="1200" dirty="0"/>
              <a:t>n'a pas l'droit </a:t>
            </a:r>
            <a:endParaRPr lang="fr-FR" sz="1200" dirty="0" smtClean="0"/>
          </a:p>
          <a:p>
            <a:r>
              <a:rPr lang="fr-FR" sz="1200" dirty="0" smtClean="0"/>
              <a:t>On </a:t>
            </a:r>
            <a:r>
              <a:rPr lang="fr-FR" sz="1200" dirty="0"/>
              <a:t>n'a pas l'droit </a:t>
            </a:r>
            <a:endParaRPr lang="fr-FR" sz="1200" dirty="0" smtClean="0"/>
          </a:p>
          <a:p>
            <a:r>
              <a:rPr lang="fr-FR" sz="1200" dirty="0" smtClean="0"/>
              <a:t>De </a:t>
            </a:r>
            <a:r>
              <a:rPr lang="fr-FR" sz="1200" dirty="0"/>
              <a:t>se gratter les fesses 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Quand </a:t>
            </a:r>
            <a:r>
              <a:rPr lang="fr-FR" sz="1200" dirty="0"/>
              <a:t>on est une princesse </a:t>
            </a:r>
            <a:endParaRPr lang="fr-FR" sz="1200" dirty="0" smtClean="0"/>
          </a:p>
          <a:p>
            <a:r>
              <a:rPr lang="fr-FR" sz="1200" dirty="0" smtClean="0"/>
              <a:t>On </a:t>
            </a:r>
            <a:r>
              <a:rPr lang="fr-FR" sz="1200" dirty="0"/>
              <a:t>peut se faire des tresses </a:t>
            </a:r>
            <a:endParaRPr lang="fr-FR" sz="1200" dirty="0" smtClean="0"/>
          </a:p>
          <a:p>
            <a:r>
              <a:rPr lang="fr-FR" sz="1200" dirty="0" smtClean="0"/>
              <a:t>On </a:t>
            </a:r>
            <a:r>
              <a:rPr lang="fr-FR" sz="1200" dirty="0"/>
              <a:t>peut se faire, on peut se faire des tresses </a:t>
            </a:r>
            <a:endParaRPr lang="fr-FR" sz="1200" dirty="0" smtClean="0"/>
          </a:p>
          <a:p>
            <a:r>
              <a:rPr lang="fr-FR" sz="1200" dirty="0" smtClean="0"/>
              <a:t>Quand </a:t>
            </a:r>
            <a:r>
              <a:rPr lang="fr-FR" sz="1200" dirty="0"/>
              <a:t>on est une princesse </a:t>
            </a:r>
            <a:endParaRPr lang="fr-FR" sz="1200" dirty="0" smtClean="0"/>
          </a:p>
          <a:p>
            <a:r>
              <a:rPr lang="fr-FR" sz="1200" dirty="0" smtClean="0"/>
              <a:t>On </a:t>
            </a:r>
            <a:r>
              <a:rPr lang="fr-FR" sz="1200" dirty="0"/>
              <a:t>peut partir en Grèce </a:t>
            </a:r>
            <a:endParaRPr lang="fr-FR" sz="1200" dirty="0" smtClean="0"/>
          </a:p>
          <a:p>
            <a:r>
              <a:rPr lang="fr-FR" sz="1200" dirty="0" smtClean="0"/>
              <a:t>On </a:t>
            </a:r>
            <a:r>
              <a:rPr lang="fr-FR" sz="1200" dirty="0"/>
              <a:t>peut partir, on peut partir en Grèce 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dirty="0" smtClean="0"/>
              <a:t>Refrain</a:t>
            </a:r>
          </a:p>
          <a:p>
            <a:endParaRPr lang="fr-FR" sz="1200" dirty="0"/>
          </a:p>
          <a:p>
            <a:r>
              <a:rPr lang="fr-FR" sz="1200" dirty="0" smtClean="0"/>
              <a:t>Alors </a:t>
            </a:r>
            <a:r>
              <a:rPr lang="fr-FR" sz="1200" dirty="0"/>
              <a:t>notre princesse </a:t>
            </a:r>
            <a:endParaRPr lang="fr-FR" sz="1200" dirty="0" smtClean="0"/>
          </a:p>
          <a:p>
            <a:r>
              <a:rPr lang="fr-FR" sz="1200" dirty="0" smtClean="0"/>
              <a:t>N'a </a:t>
            </a:r>
            <a:r>
              <a:rPr lang="fr-FR" sz="1200" dirty="0"/>
              <a:t>plus gratté ses fesses </a:t>
            </a:r>
            <a:endParaRPr lang="fr-FR" sz="1200" dirty="0" smtClean="0"/>
          </a:p>
          <a:p>
            <a:r>
              <a:rPr lang="fr-FR" sz="1200" dirty="0" smtClean="0"/>
              <a:t>N'a </a:t>
            </a:r>
            <a:r>
              <a:rPr lang="fr-FR" sz="1200" dirty="0"/>
              <a:t>plus gratté, n'a plus gratté ses fesses </a:t>
            </a:r>
            <a:endParaRPr lang="fr-FR" sz="1200" dirty="0" smtClean="0"/>
          </a:p>
          <a:p>
            <a:r>
              <a:rPr lang="fr-FR" sz="1200" dirty="0" smtClean="0"/>
              <a:t>Mais </a:t>
            </a:r>
            <a:r>
              <a:rPr lang="fr-FR" sz="1200" dirty="0"/>
              <a:t>elle a décidé </a:t>
            </a:r>
            <a:endParaRPr lang="fr-FR" sz="1200" dirty="0" smtClean="0"/>
          </a:p>
          <a:p>
            <a:r>
              <a:rPr lang="fr-FR" sz="1200" dirty="0" smtClean="0"/>
              <a:t>De </a:t>
            </a:r>
            <a:r>
              <a:rPr lang="fr-FR" sz="1200" dirty="0"/>
              <a:t>se gratter le nez </a:t>
            </a:r>
            <a:endParaRPr lang="fr-FR" sz="1200" dirty="0" smtClean="0"/>
          </a:p>
          <a:p>
            <a:r>
              <a:rPr lang="fr-FR" sz="1200" dirty="0" smtClean="0"/>
              <a:t>De </a:t>
            </a:r>
            <a:r>
              <a:rPr lang="fr-FR" sz="1200" dirty="0"/>
              <a:t>se gratter, de se gratter le nez 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Mais </a:t>
            </a:r>
            <a:r>
              <a:rPr lang="fr-FR" sz="1200" dirty="0"/>
              <a:t>elle a décidé </a:t>
            </a:r>
            <a:endParaRPr lang="fr-FR" sz="1200" dirty="0" smtClean="0"/>
          </a:p>
          <a:p>
            <a:r>
              <a:rPr lang="fr-FR" sz="1200" dirty="0" smtClean="0"/>
              <a:t>De </a:t>
            </a:r>
            <a:r>
              <a:rPr lang="fr-FR" sz="1200" dirty="0"/>
              <a:t>se gratter le nez </a:t>
            </a:r>
            <a:endParaRPr lang="fr-FR" sz="1200" dirty="0" smtClean="0"/>
          </a:p>
          <a:p>
            <a:r>
              <a:rPr lang="fr-FR" sz="1200" dirty="0" smtClean="0"/>
              <a:t>De </a:t>
            </a:r>
            <a:r>
              <a:rPr lang="fr-FR" sz="1200" dirty="0"/>
              <a:t>se gratter, de se gratter le nez </a:t>
            </a:r>
            <a:endParaRPr lang="fr-FR" sz="1200" dirty="0" smtClean="0"/>
          </a:p>
          <a:p>
            <a:endParaRPr lang="fr-FR" sz="1200" dirty="0"/>
          </a:p>
          <a:p>
            <a:pPr algn="r"/>
            <a:r>
              <a:rPr lang="fr-FR" sz="1200" dirty="0"/>
              <a:t>Jean René Extrait du CD “Moustache chocolat”, 1991 </a:t>
            </a:r>
            <a:endParaRPr lang="fr-FR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332" y="2340471"/>
            <a:ext cx="2471895" cy="299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0" y="6084887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94" y="1295818"/>
            <a:ext cx="3299048" cy="40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840" y="756295"/>
            <a:ext cx="235133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dirty="0" smtClean="0"/>
          </a:p>
          <a:p>
            <a:pPr algn="ctr"/>
            <a:r>
              <a:rPr lang="fr-FR" sz="1200" dirty="0" smtClean="0"/>
              <a:t>J’entends </a:t>
            </a:r>
            <a:r>
              <a:rPr lang="fr-FR" sz="1200" dirty="0"/>
              <a:t>voler 1 moustique</a:t>
            </a:r>
            <a:br>
              <a:rPr lang="fr-FR" sz="1200" dirty="0"/>
            </a:br>
            <a:r>
              <a:rPr lang="fr-FR" sz="1200" dirty="0" smtClean="0"/>
              <a:t>Et ca </a:t>
            </a:r>
            <a:r>
              <a:rPr lang="fr-FR" sz="1200" dirty="0"/>
              <a:t>m’empêche de dormir</a:t>
            </a:r>
            <a:br>
              <a:rPr lang="fr-FR" sz="1200" dirty="0"/>
            </a:br>
            <a:r>
              <a:rPr lang="fr-FR" sz="1200" dirty="0"/>
              <a:t>Je n’voudrais pas qu’il me pique</a:t>
            </a:r>
            <a:br>
              <a:rPr lang="fr-FR" sz="1200" dirty="0"/>
            </a:br>
            <a:r>
              <a:rPr lang="fr-FR" sz="1200" dirty="0"/>
              <a:t>Mais il ne veut pas partir</a:t>
            </a:r>
            <a:br>
              <a:rPr lang="fr-FR" sz="1200" dirty="0"/>
            </a:b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Il s'est posé dans ma main (bis</a:t>
            </a:r>
            <a:r>
              <a:rPr lang="fr-FR" sz="1200" dirty="0" smtClean="0"/>
              <a:t>)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J’entends voler </a:t>
            </a:r>
            <a:r>
              <a:rPr lang="fr-FR" sz="1200" dirty="0" smtClean="0"/>
              <a:t>2 moustiques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Et ça </a:t>
            </a:r>
            <a:r>
              <a:rPr lang="fr-FR" sz="1200" dirty="0"/>
              <a:t>m’empêche de dormir</a:t>
            </a:r>
            <a:br>
              <a:rPr lang="fr-FR" sz="1200" dirty="0"/>
            </a:br>
            <a:r>
              <a:rPr lang="fr-FR" sz="1200" dirty="0"/>
              <a:t>Je n’voudrais pas </a:t>
            </a:r>
            <a:r>
              <a:rPr lang="fr-FR" sz="1200" dirty="0" smtClean="0"/>
              <a:t>qu’ils </a:t>
            </a:r>
            <a:r>
              <a:rPr lang="fr-FR" sz="1200" dirty="0"/>
              <a:t>me </a:t>
            </a:r>
            <a:r>
              <a:rPr lang="fr-FR" sz="1200" dirty="0" smtClean="0"/>
              <a:t>piquent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Mais </a:t>
            </a:r>
            <a:r>
              <a:rPr lang="fr-FR" sz="1200" dirty="0" smtClean="0"/>
              <a:t>ils </a:t>
            </a:r>
            <a:r>
              <a:rPr lang="fr-FR" sz="1200" dirty="0"/>
              <a:t>ne </a:t>
            </a:r>
            <a:r>
              <a:rPr lang="fr-FR" sz="1200" dirty="0" smtClean="0"/>
              <a:t>veulent </a:t>
            </a:r>
            <a:r>
              <a:rPr lang="fr-FR" sz="1200" dirty="0"/>
              <a:t>pas partir</a:t>
            </a:r>
            <a:br>
              <a:rPr lang="fr-FR" sz="1200" dirty="0"/>
            </a:b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Il y en a un sur ma tête</a:t>
            </a:r>
          </a:p>
          <a:p>
            <a:pPr algn="ctr"/>
            <a:r>
              <a:rPr lang="fr-FR" sz="1200" dirty="0" smtClean="0"/>
              <a:t>l’autre posé </a:t>
            </a:r>
            <a:r>
              <a:rPr lang="fr-FR" sz="1200" dirty="0"/>
              <a:t>dans ma main (bis</a:t>
            </a:r>
            <a:r>
              <a:rPr lang="fr-FR" sz="1200" dirty="0" smtClean="0"/>
              <a:t>)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J’entends voler </a:t>
            </a:r>
            <a:r>
              <a:rPr lang="fr-FR" sz="1200" dirty="0" smtClean="0"/>
              <a:t>3 </a:t>
            </a:r>
            <a:r>
              <a:rPr lang="fr-FR" sz="1200" dirty="0"/>
              <a:t>moustiques</a:t>
            </a:r>
            <a:br>
              <a:rPr lang="fr-FR" sz="1200" dirty="0"/>
            </a:br>
            <a:r>
              <a:rPr lang="fr-FR" sz="1200" dirty="0"/>
              <a:t>Et ça m’empêche de dormir</a:t>
            </a:r>
            <a:br>
              <a:rPr lang="fr-FR" sz="1200" dirty="0"/>
            </a:br>
            <a:r>
              <a:rPr lang="fr-FR" sz="1200" dirty="0"/>
              <a:t>Je n’voudrais pas qu’ils me piquent</a:t>
            </a:r>
            <a:br>
              <a:rPr lang="fr-FR" sz="1200" dirty="0"/>
            </a:br>
            <a:r>
              <a:rPr lang="fr-FR" sz="1200" dirty="0"/>
              <a:t>Mais ils ne veulent pas partir</a:t>
            </a:r>
            <a:br>
              <a:rPr lang="fr-FR" sz="1200" dirty="0"/>
            </a:b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Il y en a un sur ma </a:t>
            </a:r>
            <a:r>
              <a:rPr lang="fr-FR" sz="1200" dirty="0" smtClean="0"/>
              <a:t>joue</a:t>
            </a:r>
          </a:p>
          <a:p>
            <a:pPr algn="ctr"/>
            <a:r>
              <a:rPr lang="fr-FR" sz="1200" dirty="0" smtClean="0"/>
              <a:t>Et un autre sur ma tête</a:t>
            </a:r>
            <a:endParaRPr lang="fr-FR" sz="1200" dirty="0"/>
          </a:p>
          <a:p>
            <a:pPr algn="ctr"/>
            <a:r>
              <a:rPr lang="fr-FR" sz="1200" dirty="0" smtClean="0"/>
              <a:t>Et le dernier dans </a:t>
            </a:r>
            <a:r>
              <a:rPr lang="fr-FR" sz="1200" dirty="0"/>
              <a:t>ma main (bis)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J’entends voler </a:t>
            </a:r>
            <a:r>
              <a:rPr lang="fr-FR" sz="1200" dirty="0" smtClean="0"/>
              <a:t>4 </a:t>
            </a:r>
            <a:r>
              <a:rPr lang="fr-FR" sz="1200" dirty="0"/>
              <a:t>moustiques</a:t>
            </a:r>
            <a:br>
              <a:rPr lang="fr-FR" sz="1200" dirty="0"/>
            </a:br>
            <a:r>
              <a:rPr lang="fr-FR" sz="1200" dirty="0"/>
              <a:t>Et ça m’empêche de dormir</a:t>
            </a:r>
            <a:br>
              <a:rPr lang="fr-FR" sz="1200" dirty="0"/>
            </a:br>
            <a:r>
              <a:rPr lang="fr-FR" sz="1200" dirty="0"/>
              <a:t>Je n’voudrais pas qu’ils me piquent</a:t>
            </a:r>
            <a:br>
              <a:rPr lang="fr-FR" sz="1200" dirty="0"/>
            </a:br>
            <a:r>
              <a:rPr lang="fr-FR" sz="1200" dirty="0"/>
              <a:t>Mais ils ne veulent pas partir</a:t>
            </a:r>
            <a:br>
              <a:rPr lang="fr-FR" sz="1200" dirty="0"/>
            </a:br>
            <a:endParaRPr lang="fr-FR" sz="1200" dirty="0" smtClean="0"/>
          </a:p>
          <a:p>
            <a:pPr algn="ctr"/>
            <a:r>
              <a:rPr lang="fr-FR" sz="1200" dirty="0" smtClean="0"/>
              <a:t>Il y en a un sur mon épaule</a:t>
            </a:r>
          </a:p>
          <a:p>
            <a:pPr algn="ctr"/>
            <a:r>
              <a:rPr lang="fr-FR" sz="1200" dirty="0"/>
              <a:t>Et un autre sur ma </a:t>
            </a:r>
            <a:r>
              <a:rPr lang="fr-FR" sz="1200" dirty="0" smtClean="0"/>
              <a:t>joue</a:t>
            </a:r>
            <a:endParaRPr lang="fr-FR" sz="1200" dirty="0"/>
          </a:p>
          <a:p>
            <a:pPr algn="ctr"/>
            <a:r>
              <a:rPr lang="fr-FR" sz="1200" dirty="0"/>
              <a:t>Il y en a un sur </a:t>
            </a:r>
            <a:r>
              <a:rPr lang="fr-FR" sz="1200" dirty="0" smtClean="0"/>
              <a:t>ma tête</a:t>
            </a:r>
          </a:p>
          <a:p>
            <a:pPr algn="ctr"/>
            <a:r>
              <a:rPr lang="fr-FR" sz="1200" dirty="0"/>
              <a:t>Et le dernier dans ma main (bis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2688841" y="358130"/>
            <a:ext cx="249821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dirty="0"/>
          </a:p>
          <a:p>
            <a:pPr algn="ctr"/>
            <a:r>
              <a:rPr lang="fr-FR" sz="1200" dirty="0"/>
              <a:t>J’entends voler </a:t>
            </a:r>
            <a:r>
              <a:rPr lang="fr-FR" sz="1200" dirty="0" smtClean="0"/>
              <a:t>5 </a:t>
            </a:r>
            <a:r>
              <a:rPr lang="fr-FR" sz="1200" dirty="0"/>
              <a:t>moustiques</a:t>
            </a:r>
            <a:br>
              <a:rPr lang="fr-FR" sz="1200" dirty="0"/>
            </a:br>
            <a:r>
              <a:rPr lang="fr-FR" sz="1200" dirty="0"/>
              <a:t>Et ça m’empêche de dormir</a:t>
            </a:r>
            <a:br>
              <a:rPr lang="fr-FR" sz="1200" dirty="0"/>
            </a:br>
            <a:r>
              <a:rPr lang="fr-FR" sz="1200" dirty="0"/>
              <a:t>Je n’voudrais pas qu’ils me piquent</a:t>
            </a:r>
            <a:br>
              <a:rPr lang="fr-FR" sz="1200" dirty="0"/>
            </a:br>
            <a:r>
              <a:rPr lang="fr-FR" sz="1200" dirty="0"/>
              <a:t>Mais ils ne veulent pas partir</a:t>
            </a:r>
            <a:br>
              <a:rPr lang="fr-FR" sz="1200" dirty="0"/>
            </a:br>
            <a:endParaRPr lang="fr-FR" sz="1200" dirty="0" smtClean="0"/>
          </a:p>
          <a:p>
            <a:pPr algn="ctr"/>
            <a:r>
              <a:rPr lang="fr-FR" sz="1200" dirty="0" smtClean="0"/>
              <a:t>Il y en a un sur mon ventre</a:t>
            </a:r>
          </a:p>
          <a:p>
            <a:pPr algn="ctr"/>
            <a:r>
              <a:rPr lang="fr-FR" sz="1200" dirty="0" smtClean="0"/>
              <a:t>Un </a:t>
            </a:r>
            <a:r>
              <a:rPr lang="fr-FR" sz="1200" dirty="0"/>
              <a:t>autre sur </a:t>
            </a:r>
            <a:r>
              <a:rPr lang="fr-FR" sz="1200" dirty="0" smtClean="0"/>
              <a:t>mon épaule</a:t>
            </a:r>
          </a:p>
          <a:p>
            <a:pPr algn="ctr"/>
            <a:r>
              <a:rPr lang="fr-FR" sz="1200" dirty="0" smtClean="0"/>
              <a:t>Il </a:t>
            </a:r>
            <a:r>
              <a:rPr lang="fr-FR" sz="1200" dirty="0"/>
              <a:t>y en a un sur </a:t>
            </a:r>
            <a:r>
              <a:rPr lang="fr-FR" sz="1200" dirty="0" smtClean="0"/>
              <a:t>ma joue</a:t>
            </a:r>
          </a:p>
          <a:p>
            <a:pPr algn="ctr"/>
            <a:r>
              <a:rPr lang="fr-FR" sz="1200" dirty="0" smtClean="0"/>
              <a:t>Et un autre sur ma tête</a:t>
            </a:r>
          </a:p>
          <a:p>
            <a:pPr algn="ctr"/>
            <a:r>
              <a:rPr lang="fr-FR" sz="1200" dirty="0"/>
              <a:t>Et le dernier dans ma main (bis)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200" dirty="0"/>
              <a:t>J’entends voler </a:t>
            </a:r>
            <a:r>
              <a:rPr lang="fr-FR" sz="1200" dirty="0" smtClean="0"/>
              <a:t>6 </a:t>
            </a:r>
            <a:r>
              <a:rPr lang="fr-FR" sz="1200" dirty="0"/>
              <a:t>moustiques</a:t>
            </a:r>
            <a:br>
              <a:rPr lang="fr-FR" sz="1200" dirty="0"/>
            </a:br>
            <a:r>
              <a:rPr lang="fr-FR" sz="1200" dirty="0"/>
              <a:t>Et ça </a:t>
            </a:r>
            <a:r>
              <a:rPr lang="fr-FR" sz="1200" dirty="0" smtClean="0"/>
              <a:t>commence à m’énerver</a:t>
            </a:r>
          </a:p>
          <a:p>
            <a:pPr algn="ctr"/>
            <a:r>
              <a:rPr lang="fr-FR" sz="1200" dirty="0" smtClean="0"/>
              <a:t>Je </a:t>
            </a:r>
            <a:r>
              <a:rPr lang="fr-FR" sz="1200" dirty="0"/>
              <a:t>n’voudrais pas qu’ils me piquent</a:t>
            </a:r>
            <a:br>
              <a:rPr lang="fr-FR" sz="1200" dirty="0"/>
            </a:br>
            <a:r>
              <a:rPr lang="fr-FR" sz="1200" dirty="0"/>
              <a:t>Mais ils ne veulent pas </a:t>
            </a:r>
            <a:r>
              <a:rPr lang="fr-FR" sz="1200" dirty="0" smtClean="0"/>
              <a:t>bouger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Il y en a un sur </a:t>
            </a:r>
            <a:r>
              <a:rPr lang="fr-FR" sz="1200" dirty="0" smtClean="0"/>
              <a:t>mes fesses</a:t>
            </a:r>
            <a:endParaRPr lang="fr-FR" sz="1200" dirty="0"/>
          </a:p>
          <a:p>
            <a:pPr algn="ctr"/>
            <a:r>
              <a:rPr lang="fr-FR" sz="1200" dirty="0" smtClean="0"/>
              <a:t>Et  un </a:t>
            </a:r>
            <a:r>
              <a:rPr lang="fr-FR" sz="1200" dirty="0"/>
              <a:t>autre sur mon </a:t>
            </a:r>
            <a:r>
              <a:rPr lang="fr-FR" sz="1200" dirty="0" smtClean="0"/>
              <a:t>ventre</a:t>
            </a:r>
            <a:endParaRPr lang="fr-FR" sz="1200" dirty="0"/>
          </a:p>
          <a:p>
            <a:pPr algn="ctr"/>
            <a:r>
              <a:rPr lang="fr-FR" sz="1200" dirty="0"/>
              <a:t>Il y en a un sur </a:t>
            </a:r>
            <a:r>
              <a:rPr lang="fr-FR" sz="1200" dirty="0" smtClean="0"/>
              <a:t>mon épaule</a:t>
            </a:r>
            <a:endParaRPr lang="fr-FR" sz="1200" dirty="0"/>
          </a:p>
          <a:p>
            <a:pPr algn="ctr"/>
            <a:r>
              <a:rPr lang="fr-FR" sz="1200" dirty="0"/>
              <a:t>Et un autre sur ma </a:t>
            </a:r>
            <a:r>
              <a:rPr lang="fr-FR" sz="1200" dirty="0" smtClean="0"/>
              <a:t>joue</a:t>
            </a:r>
          </a:p>
          <a:p>
            <a:pPr algn="ctr"/>
            <a:r>
              <a:rPr lang="fr-FR" sz="1200" dirty="0" smtClean="0"/>
              <a:t>il y en a un sur ma tête</a:t>
            </a:r>
            <a:endParaRPr lang="fr-FR" sz="1200" dirty="0"/>
          </a:p>
          <a:p>
            <a:pPr algn="ctr"/>
            <a:r>
              <a:rPr lang="fr-FR" sz="1200" dirty="0"/>
              <a:t>Et le dernier dans ma main (bis)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1200" dirty="0"/>
              <a:t>J’entends voler </a:t>
            </a:r>
            <a:r>
              <a:rPr lang="fr-FR" sz="1200" dirty="0" smtClean="0"/>
              <a:t>7 </a:t>
            </a:r>
            <a:r>
              <a:rPr lang="fr-FR" sz="1200" dirty="0"/>
              <a:t>moustiques</a:t>
            </a:r>
            <a:br>
              <a:rPr lang="fr-FR" sz="1200" dirty="0"/>
            </a:br>
            <a:r>
              <a:rPr lang="fr-FR" sz="1200" dirty="0"/>
              <a:t>Et ça </a:t>
            </a:r>
            <a:r>
              <a:rPr lang="fr-FR" sz="1200" dirty="0" smtClean="0"/>
              <a:t>me rend complètement fou</a:t>
            </a:r>
            <a:endParaRPr lang="fr-FR" sz="1200" dirty="0"/>
          </a:p>
          <a:p>
            <a:pPr algn="ctr"/>
            <a:r>
              <a:rPr lang="fr-FR" sz="1200" dirty="0"/>
              <a:t>Je n’voudrais pas qu’ils me piquent</a:t>
            </a:r>
            <a:br>
              <a:rPr lang="fr-FR" sz="1200" dirty="0"/>
            </a:br>
            <a:r>
              <a:rPr lang="fr-FR" sz="1200" dirty="0"/>
              <a:t>Mais ils </a:t>
            </a:r>
            <a:r>
              <a:rPr lang="fr-FR" sz="1200" dirty="0" smtClean="0"/>
              <a:t>en sort de partout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Il y en a un sur </a:t>
            </a:r>
            <a:r>
              <a:rPr lang="fr-FR" sz="1200" dirty="0" smtClean="0"/>
              <a:t>mon voisin</a:t>
            </a:r>
            <a:endParaRPr lang="fr-FR" sz="1200" dirty="0"/>
          </a:p>
          <a:p>
            <a:pPr algn="ctr"/>
            <a:r>
              <a:rPr lang="fr-FR" sz="1200" dirty="0"/>
              <a:t>Et  un autre sur </a:t>
            </a:r>
            <a:r>
              <a:rPr lang="fr-FR" sz="1200" dirty="0" smtClean="0"/>
              <a:t>mes fesses</a:t>
            </a:r>
            <a:endParaRPr lang="fr-FR" sz="1200" dirty="0"/>
          </a:p>
          <a:p>
            <a:pPr algn="ctr"/>
            <a:r>
              <a:rPr lang="fr-FR" sz="1200" dirty="0"/>
              <a:t>Il y en a un sur mon </a:t>
            </a:r>
            <a:r>
              <a:rPr lang="fr-FR" sz="1200" dirty="0" smtClean="0"/>
              <a:t>ventre</a:t>
            </a:r>
            <a:endParaRPr lang="fr-FR" sz="1200" dirty="0"/>
          </a:p>
          <a:p>
            <a:pPr algn="ctr"/>
            <a:r>
              <a:rPr lang="fr-FR" sz="1200" dirty="0" smtClean="0"/>
              <a:t>Un </a:t>
            </a:r>
            <a:r>
              <a:rPr lang="fr-FR" sz="1200" dirty="0"/>
              <a:t>autre sur </a:t>
            </a:r>
            <a:r>
              <a:rPr lang="fr-FR" sz="1200" dirty="0" smtClean="0"/>
              <a:t>mon épaule</a:t>
            </a:r>
            <a:endParaRPr lang="fr-FR" sz="1200" dirty="0"/>
          </a:p>
          <a:p>
            <a:pPr algn="ctr"/>
            <a:r>
              <a:rPr lang="fr-FR" sz="1200" dirty="0"/>
              <a:t>il y en a un sur ma </a:t>
            </a:r>
            <a:r>
              <a:rPr lang="fr-FR" sz="1200" dirty="0" smtClean="0"/>
              <a:t>joue</a:t>
            </a:r>
          </a:p>
          <a:p>
            <a:pPr algn="ctr"/>
            <a:r>
              <a:rPr lang="fr-FR" sz="1200" dirty="0" smtClean="0"/>
              <a:t>Et un autre sur ma tête</a:t>
            </a:r>
            <a:endParaRPr lang="fr-FR" sz="1200" dirty="0"/>
          </a:p>
          <a:p>
            <a:pPr algn="ctr"/>
            <a:r>
              <a:rPr lang="fr-FR" sz="1200" dirty="0"/>
              <a:t>Et le dernier dans ma main (bis)</a:t>
            </a:r>
          </a:p>
          <a:p>
            <a:pPr algn="ctr"/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722364" y="430439"/>
            <a:ext cx="1495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/>
              <a:t>Les moustiques</a:t>
            </a:r>
            <a:endParaRPr lang="fr-FR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771438"/>
            <a:ext cx="1375817" cy="10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215">
            <a:off x="6510391" y="2340471"/>
            <a:ext cx="1375817" cy="10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150">
            <a:off x="8146213" y="1306702"/>
            <a:ext cx="1375817" cy="10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76" y="3388958"/>
            <a:ext cx="1375817" cy="10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4015397"/>
            <a:ext cx="1375817" cy="10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465">
            <a:off x="8371036" y="4788743"/>
            <a:ext cx="1375817" cy="10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738">
            <a:off x="6995219" y="5436815"/>
            <a:ext cx="1375817" cy="10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92" y="6103083"/>
            <a:ext cx="106698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2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581" y="324247"/>
            <a:ext cx="468052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Pas sages </a:t>
            </a:r>
          </a:p>
          <a:p>
            <a:pPr algn="ctr"/>
            <a:r>
              <a:rPr lang="fr-FR" sz="1400" dirty="0"/>
              <a:t>(Jean René</a:t>
            </a:r>
            <a:r>
              <a:rPr lang="fr-FR" sz="1400" dirty="0" smtClean="0"/>
              <a:t>)</a:t>
            </a:r>
          </a:p>
          <a:p>
            <a:pPr algn="ctr"/>
            <a:endParaRPr lang="fr-FR" sz="1400" dirty="0"/>
          </a:p>
          <a:p>
            <a:pPr algn="ctr"/>
            <a:r>
              <a:rPr lang="fr-FR" sz="1400" i="1" dirty="0"/>
              <a:t>Refrain </a:t>
            </a:r>
            <a:r>
              <a:rPr lang="fr-FR" sz="1400" i="1" dirty="0" smtClean="0"/>
              <a:t>: </a:t>
            </a:r>
          </a:p>
          <a:p>
            <a:pPr algn="ctr"/>
            <a:r>
              <a:rPr lang="fr-FR" sz="1400" dirty="0" smtClean="0"/>
              <a:t>Pas </a:t>
            </a:r>
            <a:r>
              <a:rPr lang="fr-FR" sz="1400" dirty="0"/>
              <a:t>sages, pas sages,</a:t>
            </a:r>
          </a:p>
          <a:p>
            <a:pPr algn="ctr"/>
            <a:r>
              <a:rPr lang="fr-FR" sz="1400" dirty="0"/>
              <a:t>On n’est pas toujours sages.</a:t>
            </a:r>
          </a:p>
          <a:p>
            <a:pPr algn="ctr"/>
            <a:r>
              <a:rPr lang="fr-FR" sz="1400" dirty="0"/>
              <a:t>Pas sages, pas sages,</a:t>
            </a:r>
          </a:p>
          <a:p>
            <a:pPr algn="ctr"/>
            <a:r>
              <a:rPr lang="fr-FR" sz="1400" dirty="0"/>
              <a:t>On n’est pas toujours sages</a:t>
            </a:r>
            <a:r>
              <a:rPr lang="fr-FR" sz="1400" dirty="0" smtClean="0"/>
              <a:t>.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Faudrait que j’arrose, les fleurs de maman,</a:t>
            </a:r>
          </a:p>
          <a:p>
            <a:pPr algn="ctr"/>
            <a:r>
              <a:rPr lang="fr-FR" sz="1400" dirty="0"/>
              <a:t>Mais moi c’qui m’amuse, c’est d’arroser, les gens. </a:t>
            </a:r>
            <a:endParaRPr lang="fr-FR" sz="1400" dirty="0" smtClean="0"/>
          </a:p>
          <a:p>
            <a:pPr algn="ctr"/>
            <a:endParaRPr lang="fr-FR" sz="1400" dirty="0"/>
          </a:p>
          <a:p>
            <a:pPr algn="ctr"/>
            <a:r>
              <a:rPr lang="fr-FR" sz="1400" i="1" dirty="0"/>
              <a:t>Refrain </a:t>
            </a:r>
            <a:endParaRPr lang="fr-FR" sz="1400" i="1" dirty="0" smtClean="0"/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Faudrait que je range, tout un tas d’assiettes,</a:t>
            </a:r>
          </a:p>
          <a:p>
            <a:pPr algn="ctr"/>
            <a:r>
              <a:rPr lang="fr-FR" sz="1400" dirty="0"/>
              <a:t>Mais moi c’qui m’amuse, c’est d’les mettre sur la tête</a:t>
            </a:r>
            <a:r>
              <a:rPr lang="fr-FR" sz="1400" dirty="0" smtClean="0"/>
              <a:t>.</a:t>
            </a:r>
          </a:p>
          <a:p>
            <a:pPr algn="ctr"/>
            <a:r>
              <a:rPr lang="fr-FR" sz="1400" dirty="0" smtClean="0"/>
              <a:t> </a:t>
            </a:r>
            <a:endParaRPr lang="fr-FR" sz="1400" dirty="0"/>
          </a:p>
          <a:p>
            <a:pPr algn="ctr"/>
            <a:r>
              <a:rPr lang="fr-FR" sz="1400" i="1" dirty="0"/>
              <a:t>Refrain </a:t>
            </a:r>
            <a:endParaRPr lang="fr-FR" sz="1400" i="1" dirty="0" smtClean="0"/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Faudrait que je bouche, mes tubes de peinture,</a:t>
            </a:r>
          </a:p>
          <a:p>
            <a:pPr algn="ctr"/>
            <a:r>
              <a:rPr lang="fr-FR" sz="1400" dirty="0"/>
              <a:t>Mais moi c’qui m’amuse, c’est d’repeindre les murs</a:t>
            </a:r>
            <a:r>
              <a:rPr lang="fr-FR" sz="1400" dirty="0" smtClean="0"/>
              <a:t>.</a:t>
            </a:r>
          </a:p>
          <a:p>
            <a:pPr algn="ctr"/>
            <a:endParaRPr lang="fr-FR" sz="1400" dirty="0"/>
          </a:p>
          <a:p>
            <a:pPr algn="ctr"/>
            <a:r>
              <a:rPr lang="fr-FR" sz="1400" i="1" dirty="0"/>
              <a:t>Refrain </a:t>
            </a:r>
            <a:endParaRPr lang="fr-FR" sz="1400" i="1" dirty="0" smtClean="0"/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Faudrait qu’j’aide mon frère, à découper son jeu, </a:t>
            </a:r>
          </a:p>
          <a:p>
            <a:pPr algn="ctr"/>
            <a:r>
              <a:rPr lang="fr-FR" sz="1400" dirty="0"/>
              <a:t>Mais moi c’qui m’amuse, c’est d’lui couper les </a:t>
            </a:r>
            <a:r>
              <a:rPr lang="fr-FR" sz="1400" dirty="0" err="1" smtClean="0"/>
              <a:t>ch’veux</a:t>
            </a:r>
            <a:endParaRPr lang="fr-FR" sz="1400" dirty="0" smtClean="0"/>
          </a:p>
          <a:p>
            <a:pPr algn="ctr"/>
            <a:endParaRPr lang="fr-FR" sz="1400" dirty="0"/>
          </a:p>
          <a:p>
            <a:pPr algn="ctr"/>
            <a:r>
              <a:rPr lang="fr-FR" sz="1400" i="1" dirty="0"/>
              <a:t>Refrain </a:t>
            </a:r>
            <a:endParaRPr lang="fr-FR" sz="1400" i="1" dirty="0" smtClean="0"/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Faudrait que j’m’habille, pour descendre dans la rue,</a:t>
            </a:r>
          </a:p>
          <a:p>
            <a:pPr algn="ctr"/>
            <a:r>
              <a:rPr lang="fr-FR" sz="1400" dirty="0"/>
              <a:t>Mais moi c’qui m’amuse, c’est d’me </a:t>
            </a:r>
            <a:r>
              <a:rPr lang="fr-FR" sz="1400" dirty="0" err="1"/>
              <a:t>prom’ner</a:t>
            </a:r>
            <a:r>
              <a:rPr lang="fr-FR" sz="1400" dirty="0"/>
              <a:t> tout nu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" b="3640"/>
          <a:stretch/>
        </p:blipFill>
        <p:spPr bwMode="auto">
          <a:xfrm>
            <a:off x="5685213" y="1552406"/>
            <a:ext cx="4590902" cy="42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09" y="6076887"/>
            <a:ext cx="1073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2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268" y="304207"/>
            <a:ext cx="2693863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If </a:t>
            </a:r>
            <a:r>
              <a:rPr lang="en-US" sz="1200" b="1" dirty="0"/>
              <a:t>you are happy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1200" dirty="0" smtClean="0"/>
              <a:t>If </a:t>
            </a:r>
            <a:r>
              <a:rPr lang="en-US" sz="1200" dirty="0"/>
              <a:t>you're happy </a:t>
            </a:r>
            <a:r>
              <a:rPr lang="en-US" sz="1200" dirty="0" err="1"/>
              <a:t>happy</a:t>
            </a:r>
            <a:r>
              <a:rPr lang="en-US" sz="1200" dirty="0"/>
              <a:t> </a:t>
            </a:r>
            <a:r>
              <a:rPr lang="en-US" sz="1200" dirty="0" err="1"/>
              <a:t>happy</a:t>
            </a:r>
            <a:endParaRPr lang="en-US" sz="1200" dirty="0"/>
          </a:p>
          <a:p>
            <a:pPr algn="ctr"/>
            <a:r>
              <a:rPr lang="en-US" sz="1200" dirty="0"/>
              <a:t>clap your hands.</a:t>
            </a:r>
          </a:p>
          <a:p>
            <a:pPr algn="ctr"/>
            <a:r>
              <a:rPr lang="en-US" sz="1200" dirty="0"/>
              <a:t>If you're happy </a:t>
            </a:r>
            <a:r>
              <a:rPr lang="en-US" sz="1200" dirty="0" err="1"/>
              <a:t>happy</a:t>
            </a:r>
            <a:r>
              <a:rPr lang="en-US" sz="1200" dirty="0"/>
              <a:t> </a:t>
            </a:r>
            <a:r>
              <a:rPr lang="en-US" sz="1200" dirty="0" err="1"/>
              <a:t>happy</a:t>
            </a:r>
            <a:endParaRPr lang="en-US" sz="1200" dirty="0"/>
          </a:p>
          <a:p>
            <a:pPr algn="ctr"/>
            <a:r>
              <a:rPr lang="en-US" sz="1200" dirty="0"/>
              <a:t>clap your hands.</a:t>
            </a:r>
          </a:p>
          <a:p>
            <a:pPr algn="ctr"/>
            <a:r>
              <a:rPr lang="en-US" sz="1200" dirty="0"/>
              <a:t>If you're happy </a:t>
            </a:r>
            <a:r>
              <a:rPr lang="en-US" sz="1200" dirty="0" err="1"/>
              <a:t>happy</a:t>
            </a:r>
            <a:r>
              <a:rPr lang="en-US" sz="1200" dirty="0"/>
              <a:t> </a:t>
            </a:r>
            <a:r>
              <a:rPr lang="en-US" sz="1200" dirty="0" err="1"/>
              <a:t>happy</a:t>
            </a:r>
            <a:endParaRPr lang="en-US" sz="1200" dirty="0"/>
          </a:p>
          <a:p>
            <a:pPr algn="ctr"/>
            <a:r>
              <a:rPr lang="en-US" sz="1200" dirty="0"/>
              <a:t>clap your hands, clap your hands.</a:t>
            </a:r>
          </a:p>
          <a:p>
            <a:pPr algn="ctr"/>
            <a:r>
              <a:rPr lang="en-US" sz="1200" dirty="0"/>
              <a:t>If you're happy </a:t>
            </a:r>
            <a:r>
              <a:rPr lang="en-US" sz="1200" dirty="0" err="1"/>
              <a:t>happy</a:t>
            </a:r>
            <a:r>
              <a:rPr lang="en-US" sz="1200" dirty="0"/>
              <a:t> </a:t>
            </a:r>
            <a:r>
              <a:rPr lang="en-US" sz="1200" dirty="0" err="1"/>
              <a:t>happy</a:t>
            </a:r>
            <a:endParaRPr lang="en-US" sz="1200" dirty="0"/>
          </a:p>
          <a:p>
            <a:pPr algn="ctr"/>
            <a:r>
              <a:rPr lang="en-US" sz="1200" dirty="0"/>
              <a:t>clap your hands</a:t>
            </a:r>
            <a:r>
              <a:rPr lang="en-US" sz="1200" dirty="0" smtClean="0"/>
              <a:t>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If you're </a:t>
            </a:r>
            <a:r>
              <a:rPr lang="en-US" sz="1200" dirty="0" smtClean="0"/>
              <a:t>angry </a:t>
            </a:r>
            <a:r>
              <a:rPr lang="en-US" sz="1200" dirty="0" err="1" smtClean="0"/>
              <a:t>angry</a:t>
            </a:r>
            <a:r>
              <a:rPr lang="en-US" sz="1200" dirty="0" smtClean="0"/>
              <a:t> </a:t>
            </a:r>
            <a:r>
              <a:rPr lang="en-US" sz="1200" dirty="0" err="1"/>
              <a:t>angry</a:t>
            </a:r>
            <a:endParaRPr lang="en-US" sz="1200" dirty="0"/>
          </a:p>
          <a:p>
            <a:pPr algn="ctr"/>
            <a:r>
              <a:rPr lang="en-US" sz="1200" dirty="0" smtClean="0"/>
              <a:t>stamp </a:t>
            </a:r>
            <a:r>
              <a:rPr lang="en-US" sz="1200" dirty="0"/>
              <a:t>your feet.</a:t>
            </a:r>
          </a:p>
          <a:p>
            <a:pPr algn="ctr"/>
            <a:r>
              <a:rPr lang="en-US" sz="1200" dirty="0"/>
              <a:t>If you're angry </a:t>
            </a:r>
            <a:r>
              <a:rPr lang="en-US" sz="1200" dirty="0" err="1"/>
              <a:t>angry</a:t>
            </a:r>
            <a:r>
              <a:rPr lang="en-US" sz="1200" dirty="0"/>
              <a:t> </a:t>
            </a:r>
            <a:r>
              <a:rPr lang="en-US" sz="1200" dirty="0" err="1"/>
              <a:t>angry</a:t>
            </a:r>
            <a:endParaRPr lang="en-US" sz="1200" dirty="0"/>
          </a:p>
          <a:p>
            <a:pPr algn="ctr"/>
            <a:r>
              <a:rPr lang="en-US" sz="1200" dirty="0" smtClean="0"/>
              <a:t>stamp </a:t>
            </a:r>
            <a:r>
              <a:rPr lang="en-US" sz="1200" dirty="0"/>
              <a:t>your feet.</a:t>
            </a:r>
          </a:p>
          <a:p>
            <a:pPr algn="ctr"/>
            <a:r>
              <a:rPr lang="en-US" sz="1200" dirty="0"/>
              <a:t>If you're angry </a:t>
            </a:r>
            <a:r>
              <a:rPr lang="en-US" sz="1200" dirty="0" err="1"/>
              <a:t>angry</a:t>
            </a:r>
            <a:r>
              <a:rPr lang="en-US" sz="1200" dirty="0"/>
              <a:t> </a:t>
            </a:r>
            <a:r>
              <a:rPr lang="en-US" sz="1200" dirty="0" err="1"/>
              <a:t>angry</a:t>
            </a:r>
            <a:endParaRPr lang="en-US" sz="1200" dirty="0"/>
          </a:p>
          <a:p>
            <a:pPr algn="ctr"/>
            <a:r>
              <a:rPr lang="en-US" sz="1200" dirty="0" smtClean="0"/>
              <a:t>stamp </a:t>
            </a:r>
            <a:r>
              <a:rPr lang="en-US" sz="1200" dirty="0"/>
              <a:t>your feet, </a:t>
            </a:r>
            <a:r>
              <a:rPr lang="en-US" sz="1200" dirty="0" smtClean="0"/>
              <a:t>stamp </a:t>
            </a:r>
            <a:r>
              <a:rPr lang="en-US" sz="1200" dirty="0"/>
              <a:t>your feet.</a:t>
            </a:r>
          </a:p>
          <a:p>
            <a:pPr algn="ctr"/>
            <a:r>
              <a:rPr lang="en-US" sz="1200" dirty="0"/>
              <a:t>If you're angry </a:t>
            </a:r>
            <a:r>
              <a:rPr lang="en-US" sz="1200" dirty="0" err="1"/>
              <a:t>angry</a:t>
            </a:r>
            <a:r>
              <a:rPr lang="en-US" sz="1200" dirty="0"/>
              <a:t> </a:t>
            </a:r>
            <a:r>
              <a:rPr lang="en-US" sz="1200" dirty="0" err="1"/>
              <a:t>angry</a:t>
            </a:r>
            <a:endParaRPr lang="en-US" sz="1200" dirty="0"/>
          </a:p>
          <a:p>
            <a:pPr algn="ctr"/>
            <a:r>
              <a:rPr lang="en-US" sz="1200" dirty="0" smtClean="0"/>
              <a:t>stamp </a:t>
            </a:r>
            <a:r>
              <a:rPr lang="en-US" sz="1200" dirty="0"/>
              <a:t>your feet</a:t>
            </a:r>
            <a:r>
              <a:rPr lang="en-US" sz="1200" dirty="0" smtClean="0"/>
              <a:t>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If you're scared </a:t>
            </a:r>
            <a:r>
              <a:rPr lang="en-US" sz="1200" dirty="0" err="1"/>
              <a:t>scared</a:t>
            </a:r>
            <a:r>
              <a:rPr lang="en-US" sz="1200" dirty="0"/>
              <a:t> </a:t>
            </a:r>
            <a:r>
              <a:rPr lang="en-US" sz="1200" dirty="0" err="1"/>
              <a:t>scared</a:t>
            </a:r>
            <a:endParaRPr lang="en-US" sz="1200" dirty="0"/>
          </a:p>
          <a:p>
            <a:pPr algn="ctr"/>
            <a:r>
              <a:rPr lang="en-US" sz="1200" dirty="0"/>
              <a:t>say, "Oh no!"</a:t>
            </a:r>
          </a:p>
          <a:p>
            <a:pPr algn="ctr"/>
            <a:r>
              <a:rPr lang="en-US" sz="1200" dirty="0"/>
              <a:t>If you're scared </a:t>
            </a:r>
            <a:r>
              <a:rPr lang="en-US" sz="1200" dirty="0" err="1"/>
              <a:t>scared</a:t>
            </a:r>
            <a:r>
              <a:rPr lang="en-US" sz="1200" dirty="0"/>
              <a:t> </a:t>
            </a:r>
            <a:r>
              <a:rPr lang="en-US" sz="1200" dirty="0" err="1" smtClean="0"/>
              <a:t>scared</a:t>
            </a:r>
            <a:endParaRPr lang="en-US" sz="1200" dirty="0"/>
          </a:p>
          <a:p>
            <a:pPr algn="ctr"/>
            <a:r>
              <a:rPr lang="en-US" sz="1200" dirty="0"/>
              <a:t>say, "Oh no!"</a:t>
            </a:r>
          </a:p>
          <a:p>
            <a:pPr algn="ctr"/>
            <a:r>
              <a:rPr lang="en-US" sz="1200" dirty="0"/>
              <a:t>If you're scared </a:t>
            </a:r>
            <a:r>
              <a:rPr lang="en-US" sz="1200" dirty="0" err="1"/>
              <a:t>scared</a:t>
            </a:r>
            <a:r>
              <a:rPr lang="en-US" sz="1200" dirty="0"/>
              <a:t> </a:t>
            </a:r>
            <a:r>
              <a:rPr lang="en-US" sz="1200" dirty="0" err="1"/>
              <a:t>scared</a:t>
            </a:r>
            <a:endParaRPr lang="en-US" sz="1200" dirty="0"/>
          </a:p>
          <a:p>
            <a:pPr algn="ctr"/>
            <a:r>
              <a:rPr lang="en-US" sz="1200" dirty="0"/>
              <a:t>say, "Oh no!" Say, "Oh no!"</a:t>
            </a:r>
          </a:p>
          <a:p>
            <a:pPr algn="ctr"/>
            <a:r>
              <a:rPr lang="en-US" sz="1200" dirty="0"/>
              <a:t>If you're scared </a:t>
            </a:r>
            <a:r>
              <a:rPr lang="en-US" sz="1200" dirty="0" err="1"/>
              <a:t>scared</a:t>
            </a:r>
            <a:r>
              <a:rPr lang="en-US" sz="1200" dirty="0"/>
              <a:t> </a:t>
            </a:r>
            <a:r>
              <a:rPr lang="en-US" sz="1200" dirty="0" err="1"/>
              <a:t>scared</a:t>
            </a:r>
            <a:endParaRPr lang="en-US" sz="1200" dirty="0"/>
          </a:p>
          <a:p>
            <a:pPr algn="ctr"/>
            <a:r>
              <a:rPr lang="en-US" sz="1200" dirty="0"/>
              <a:t>say, "Oh no</a:t>
            </a:r>
            <a:r>
              <a:rPr lang="en-US" sz="1200" dirty="0" smtClean="0"/>
              <a:t>!“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If </a:t>
            </a:r>
            <a:r>
              <a:rPr lang="en-US" sz="1200" dirty="0"/>
              <a:t>you're happy </a:t>
            </a:r>
            <a:r>
              <a:rPr lang="en-US" sz="1200" dirty="0" err="1"/>
              <a:t>happy</a:t>
            </a:r>
            <a:r>
              <a:rPr lang="en-US" sz="1200" dirty="0"/>
              <a:t> </a:t>
            </a:r>
            <a:r>
              <a:rPr lang="en-US" sz="1200" dirty="0" err="1"/>
              <a:t>happy</a:t>
            </a:r>
            <a:endParaRPr lang="en-US" sz="1200" dirty="0"/>
          </a:p>
          <a:p>
            <a:pPr algn="ctr"/>
            <a:r>
              <a:rPr lang="en-US" sz="1200" dirty="0"/>
              <a:t>clap your hands.</a:t>
            </a:r>
          </a:p>
          <a:p>
            <a:pPr algn="ctr"/>
            <a:r>
              <a:rPr lang="en-US" sz="1200" dirty="0"/>
              <a:t>If you're happy </a:t>
            </a:r>
            <a:r>
              <a:rPr lang="en-US" sz="1200" dirty="0" err="1"/>
              <a:t>happy</a:t>
            </a:r>
            <a:r>
              <a:rPr lang="en-US" sz="1200" dirty="0"/>
              <a:t> </a:t>
            </a:r>
            <a:r>
              <a:rPr lang="en-US" sz="1200" dirty="0" err="1"/>
              <a:t>happy</a:t>
            </a:r>
            <a:endParaRPr lang="en-US" sz="1200" dirty="0"/>
          </a:p>
          <a:p>
            <a:pPr algn="ctr"/>
            <a:r>
              <a:rPr lang="en-US" sz="1200" dirty="0"/>
              <a:t>clap your hands.</a:t>
            </a:r>
          </a:p>
          <a:p>
            <a:pPr algn="ctr"/>
            <a:r>
              <a:rPr lang="en-US" sz="1200" dirty="0"/>
              <a:t>If you're happy </a:t>
            </a:r>
            <a:r>
              <a:rPr lang="en-US" sz="1200" dirty="0" err="1"/>
              <a:t>happy</a:t>
            </a:r>
            <a:r>
              <a:rPr lang="en-US" sz="1200" dirty="0"/>
              <a:t> </a:t>
            </a:r>
            <a:r>
              <a:rPr lang="en-US" sz="1200" dirty="0" err="1"/>
              <a:t>happy</a:t>
            </a:r>
            <a:endParaRPr lang="en-US" sz="1200" dirty="0"/>
          </a:p>
          <a:p>
            <a:pPr algn="ctr"/>
            <a:r>
              <a:rPr lang="en-US" sz="1200" dirty="0"/>
              <a:t>clap your hands, clap your hands.</a:t>
            </a:r>
          </a:p>
          <a:p>
            <a:pPr algn="ctr"/>
            <a:r>
              <a:rPr lang="en-US" sz="1200" dirty="0"/>
              <a:t>If you're happy </a:t>
            </a:r>
            <a:r>
              <a:rPr lang="en-US" sz="1200" dirty="0" err="1"/>
              <a:t>happy</a:t>
            </a:r>
            <a:r>
              <a:rPr lang="en-US" sz="1200" dirty="0"/>
              <a:t> </a:t>
            </a:r>
            <a:r>
              <a:rPr lang="en-US" sz="1200" dirty="0" err="1"/>
              <a:t>happy</a:t>
            </a:r>
            <a:endParaRPr lang="en-US" sz="1200" dirty="0"/>
          </a:p>
          <a:p>
            <a:pPr algn="ctr"/>
            <a:r>
              <a:rPr lang="en-US" sz="1200" dirty="0"/>
              <a:t>clap your hands.</a:t>
            </a:r>
            <a:endParaRPr lang="fr-FR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1"/>
          <a:stretch/>
        </p:blipFill>
        <p:spPr bwMode="auto">
          <a:xfrm>
            <a:off x="5977996" y="3204567"/>
            <a:ext cx="408250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36" y="752019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106542"/>
            <a:ext cx="108400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92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04665" y="282139"/>
            <a:ext cx="316835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Cinq petits canards</a:t>
            </a:r>
          </a:p>
          <a:p>
            <a:endParaRPr lang="fr-FR" sz="1400" dirty="0"/>
          </a:p>
          <a:p>
            <a:r>
              <a:rPr lang="fr-FR" sz="1400" dirty="0" smtClean="0"/>
              <a:t>Cinq petits canards s’en vont au loin</a:t>
            </a:r>
          </a:p>
          <a:p>
            <a:r>
              <a:rPr lang="fr-FR" sz="1400" dirty="0" smtClean="0"/>
              <a:t>Au fond de l’eau et loin loin loin</a:t>
            </a:r>
          </a:p>
          <a:p>
            <a:r>
              <a:rPr lang="fr-FR" sz="1400" dirty="0" smtClean="0"/>
              <a:t>Maman canard fait coin coin coin</a:t>
            </a:r>
          </a:p>
          <a:p>
            <a:r>
              <a:rPr lang="fr-FR" sz="1400" dirty="0" smtClean="0"/>
              <a:t>Quatre petits canards reviennent</a:t>
            </a:r>
          </a:p>
          <a:p>
            <a:endParaRPr lang="fr-FR" sz="1200" dirty="0"/>
          </a:p>
          <a:p>
            <a:r>
              <a:rPr lang="fr-FR" sz="1400" dirty="0" smtClean="0"/>
              <a:t>Quatre petits </a:t>
            </a:r>
            <a:r>
              <a:rPr lang="fr-FR" sz="1400" dirty="0"/>
              <a:t>canards s’en vont au loin</a:t>
            </a:r>
          </a:p>
          <a:p>
            <a:r>
              <a:rPr lang="fr-FR" sz="1400" dirty="0"/>
              <a:t>Au fond de l’eau et loin loin loin</a:t>
            </a:r>
          </a:p>
          <a:p>
            <a:r>
              <a:rPr lang="fr-FR" sz="1400" dirty="0"/>
              <a:t>Maman canard fait coin coin coin</a:t>
            </a:r>
          </a:p>
          <a:p>
            <a:r>
              <a:rPr lang="fr-FR" sz="1400" dirty="0" smtClean="0"/>
              <a:t>Trois petits </a:t>
            </a:r>
            <a:r>
              <a:rPr lang="fr-FR" sz="1400" dirty="0"/>
              <a:t>canards reviennent</a:t>
            </a:r>
          </a:p>
          <a:p>
            <a:endParaRPr lang="fr-FR" sz="1200" dirty="0" smtClean="0"/>
          </a:p>
          <a:p>
            <a:r>
              <a:rPr lang="fr-FR" sz="1400" dirty="0" smtClean="0"/>
              <a:t>Trois petits </a:t>
            </a:r>
            <a:r>
              <a:rPr lang="fr-FR" sz="1400" dirty="0"/>
              <a:t>canards s’en vont au loin</a:t>
            </a:r>
          </a:p>
          <a:p>
            <a:r>
              <a:rPr lang="fr-FR" sz="1400" dirty="0"/>
              <a:t>Au fond de l’eau et loin loin loin</a:t>
            </a:r>
          </a:p>
          <a:p>
            <a:r>
              <a:rPr lang="fr-FR" sz="1400" dirty="0"/>
              <a:t>Maman canard fait coin coin coin</a:t>
            </a:r>
          </a:p>
          <a:p>
            <a:r>
              <a:rPr lang="fr-FR" sz="1400" dirty="0" smtClean="0"/>
              <a:t>Deux petits </a:t>
            </a:r>
            <a:r>
              <a:rPr lang="fr-FR" sz="1400" dirty="0"/>
              <a:t>canards reviennent</a:t>
            </a:r>
          </a:p>
          <a:p>
            <a:endParaRPr lang="fr-FR" sz="1200" dirty="0" smtClean="0"/>
          </a:p>
          <a:p>
            <a:r>
              <a:rPr lang="fr-FR" sz="1400" dirty="0" smtClean="0"/>
              <a:t>Deux petits </a:t>
            </a:r>
            <a:r>
              <a:rPr lang="fr-FR" sz="1400" dirty="0"/>
              <a:t>canards s’en vont au loin</a:t>
            </a:r>
          </a:p>
          <a:p>
            <a:r>
              <a:rPr lang="fr-FR" sz="1400" dirty="0"/>
              <a:t>Au fond de l’eau et loin loin loin</a:t>
            </a:r>
          </a:p>
          <a:p>
            <a:r>
              <a:rPr lang="fr-FR" sz="1400" dirty="0"/>
              <a:t>Maman canard fait coin coin coin</a:t>
            </a:r>
          </a:p>
          <a:p>
            <a:r>
              <a:rPr lang="fr-FR" sz="1400" dirty="0" smtClean="0"/>
              <a:t>Un petit canard revient</a:t>
            </a:r>
            <a:endParaRPr lang="fr-FR" sz="1400" dirty="0"/>
          </a:p>
          <a:p>
            <a:endParaRPr lang="fr-FR" sz="1200" dirty="0" smtClean="0"/>
          </a:p>
          <a:p>
            <a:r>
              <a:rPr lang="fr-FR" sz="1400" dirty="0" smtClean="0"/>
              <a:t>Un petit canard </a:t>
            </a:r>
            <a:r>
              <a:rPr lang="fr-FR" sz="1400" dirty="0"/>
              <a:t>s’en </a:t>
            </a:r>
            <a:r>
              <a:rPr lang="fr-FR" sz="1400" dirty="0" smtClean="0"/>
              <a:t>va </a:t>
            </a:r>
            <a:r>
              <a:rPr lang="fr-FR" sz="1400" dirty="0"/>
              <a:t>au loin</a:t>
            </a:r>
          </a:p>
          <a:p>
            <a:r>
              <a:rPr lang="fr-FR" sz="1400" dirty="0"/>
              <a:t>Au fond de l’eau et loin loin loin</a:t>
            </a:r>
          </a:p>
          <a:p>
            <a:r>
              <a:rPr lang="fr-FR" sz="1400" dirty="0"/>
              <a:t>Maman canard fait coin coin coin</a:t>
            </a:r>
          </a:p>
          <a:p>
            <a:r>
              <a:rPr lang="fr-FR" sz="1400" dirty="0" smtClean="0"/>
              <a:t>Point d’petits </a:t>
            </a:r>
            <a:r>
              <a:rPr lang="fr-FR" sz="1400" dirty="0"/>
              <a:t>canards </a:t>
            </a:r>
            <a:r>
              <a:rPr lang="fr-FR" sz="1400" dirty="0" smtClean="0"/>
              <a:t>revient</a:t>
            </a:r>
          </a:p>
          <a:p>
            <a:endParaRPr lang="fr-FR" sz="1200" dirty="0"/>
          </a:p>
          <a:p>
            <a:r>
              <a:rPr lang="fr-FR" sz="1400" dirty="0" smtClean="0"/>
              <a:t>Hooo</a:t>
            </a:r>
          </a:p>
          <a:p>
            <a:endParaRPr lang="fr-FR" sz="1200" dirty="0"/>
          </a:p>
          <a:p>
            <a:r>
              <a:rPr lang="fr-FR" sz="1400" dirty="0" smtClean="0"/>
              <a:t>Maman canard fait coin coin coin</a:t>
            </a:r>
          </a:p>
          <a:p>
            <a:r>
              <a:rPr lang="fr-FR" sz="1400" dirty="0" smtClean="0"/>
              <a:t>Cinq petit canards reviennent</a:t>
            </a:r>
            <a:endParaRPr lang="fr-FR" sz="1400" dirty="0"/>
          </a:p>
          <a:p>
            <a:r>
              <a:rPr lang="fr-FR" sz="1400" dirty="0"/>
              <a:t>Cinq petit canards </a:t>
            </a:r>
            <a:r>
              <a:rPr lang="fr-FR" sz="1400" dirty="0" smtClean="0"/>
              <a:t>reviennent</a:t>
            </a:r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31" y="927411"/>
            <a:ext cx="4344237" cy="40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084887"/>
            <a:ext cx="1074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99">
            <a:off x="6920234" y="2700039"/>
            <a:ext cx="3272482" cy="282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0155" y="359085"/>
            <a:ext cx="4536503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J’apprends à lire et à compter</a:t>
            </a:r>
          </a:p>
          <a:p>
            <a:endParaRPr lang="fr-FR" sz="1400" dirty="0"/>
          </a:p>
          <a:p>
            <a:r>
              <a:rPr lang="fr-FR" sz="1600" dirty="0" smtClean="0"/>
              <a:t>J’apprends à lire et à compter</a:t>
            </a:r>
          </a:p>
          <a:p>
            <a:r>
              <a:rPr lang="fr-FR" sz="1600" dirty="0" smtClean="0"/>
              <a:t>Bientôt je saurai écrire</a:t>
            </a:r>
          </a:p>
          <a:p>
            <a:r>
              <a:rPr lang="fr-FR" sz="1600" dirty="0" smtClean="0"/>
              <a:t>J’apprends à lire et à compter</a:t>
            </a:r>
          </a:p>
          <a:p>
            <a:r>
              <a:rPr lang="fr-FR" sz="1600" dirty="0" smtClean="0"/>
              <a:t>J’apprends aussi à dessiner</a:t>
            </a:r>
          </a:p>
          <a:p>
            <a:endParaRPr lang="fr-FR" sz="1600" dirty="0"/>
          </a:p>
          <a:p>
            <a:r>
              <a:rPr lang="fr-FR" sz="1600" dirty="0" smtClean="0"/>
              <a:t>A B C D E F G</a:t>
            </a:r>
          </a:p>
          <a:p>
            <a:r>
              <a:rPr lang="fr-FR" sz="1600" dirty="0" smtClean="0"/>
              <a:t>1 2 3  c’est terminé</a:t>
            </a:r>
          </a:p>
          <a:p>
            <a:endParaRPr lang="fr-FR" sz="1600" dirty="0"/>
          </a:p>
          <a:p>
            <a:r>
              <a:rPr lang="fr-FR" sz="1600" dirty="0" smtClean="0"/>
              <a:t>A l’école ou à  la maison</a:t>
            </a:r>
          </a:p>
          <a:p>
            <a:r>
              <a:rPr lang="fr-FR" sz="1600" dirty="0" smtClean="0"/>
              <a:t>Je me promène avec mes livres</a:t>
            </a:r>
          </a:p>
          <a:p>
            <a:r>
              <a:rPr lang="fr-FR" sz="1600" dirty="0"/>
              <a:t>A l’école ou à  la maison</a:t>
            </a:r>
          </a:p>
          <a:p>
            <a:r>
              <a:rPr lang="fr-FR" sz="1600" dirty="0" smtClean="0"/>
              <a:t>Je me récite mes leçons</a:t>
            </a:r>
          </a:p>
          <a:p>
            <a:endParaRPr lang="fr-FR" sz="1600" dirty="0"/>
          </a:p>
          <a:p>
            <a:r>
              <a:rPr lang="fr-FR" sz="1600" dirty="0"/>
              <a:t>A B C D E F G</a:t>
            </a:r>
          </a:p>
          <a:p>
            <a:r>
              <a:rPr lang="fr-FR" sz="1600" dirty="0"/>
              <a:t>1 2 3  c’est terminé</a:t>
            </a:r>
          </a:p>
          <a:p>
            <a:endParaRPr lang="fr-FR" sz="1600" dirty="0" smtClean="0"/>
          </a:p>
          <a:p>
            <a:r>
              <a:rPr lang="fr-FR" sz="1600" dirty="0" smtClean="0"/>
              <a:t>Quand j’aurai fini mon cahier</a:t>
            </a:r>
          </a:p>
          <a:p>
            <a:r>
              <a:rPr lang="fr-FR" sz="1600" dirty="0" smtClean="0"/>
              <a:t>Et quand j’aurai fini mon livre</a:t>
            </a:r>
          </a:p>
          <a:p>
            <a:r>
              <a:rPr lang="fr-FR" sz="1600" dirty="0"/>
              <a:t>Quand j’aurai fini mon cahier</a:t>
            </a:r>
          </a:p>
          <a:p>
            <a:r>
              <a:rPr lang="fr-FR" sz="1600" dirty="0" smtClean="0"/>
              <a:t>Je saurai tout mon alphabet</a:t>
            </a:r>
          </a:p>
          <a:p>
            <a:endParaRPr lang="fr-FR" sz="1600" dirty="0" smtClean="0"/>
          </a:p>
          <a:p>
            <a:r>
              <a:rPr lang="fr-FR" sz="1600" dirty="0"/>
              <a:t>A B C D E F G</a:t>
            </a:r>
          </a:p>
          <a:p>
            <a:r>
              <a:rPr lang="fr-FR" sz="1600" dirty="0"/>
              <a:t>1 2 3  c’est terminé</a:t>
            </a:r>
          </a:p>
          <a:p>
            <a:endParaRPr lang="fr-FR" sz="1400" dirty="0" smtClean="0"/>
          </a:p>
          <a:p>
            <a:endParaRPr lang="fr-F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9" b="15068"/>
          <a:stretch/>
        </p:blipFill>
        <p:spPr bwMode="auto">
          <a:xfrm>
            <a:off x="5706740" y="359085"/>
            <a:ext cx="3519834" cy="248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71" y="605016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140" y="612279"/>
            <a:ext cx="4752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Colchiques </a:t>
            </a:r>
            <a:r>
              <a:rPr lang="fr-FR" sz="2000" b="1" dirty="0"/>
              <a:t>dans les </a:t>
            </a:r>
            <a:r>
              <a:rPr lang="fr-FR" sz="2000" b="1" dirty="0" smtClean="0"/>
              <a:t>prés</a:t>
            </a:r>
          </a:p>
          <a:p>
            <a:endParaRPr lang="fr-FR" sz="1400" dirty="0" smtClean="0"/>
          </a:p>
          <a:p>
            <a:endParaRPr lang="fr-FR" sz="1400" dirty="0"/>
          </a:p>
          <a:p>
            <a:r>
              <a:rPr lang="fr-FR" sz="1400" dirty="0"/>
              <a:t>Colchiques dans les prés</a:t>
            </a:r>
          </a:p>
          <a:p>
            <a:r>
              <a:rPr lang="fr-FR" sz="1400" dirty="0"/>
              <a:t>Fleurissent, fleurissent</a:t>
            </a:r>
          </a:p>
          <a:p>
            <a:r>
              <a:rPr lang="fr-FR" sz="1400" dirty="0"/>
              <a:t>Colchiques dans les prés</a:t>
            </a:r>
          </a:p>
          <a:p>
            <a:r>
              <a:rPr lang="fr-FR" sz="1400" dirty="0"/>
              <a:t>C'est la fin de l'été</a:t>
            </a:r>
          </a:p>
          <a:p>
            <a:r>
              <a:rPr lang="fr-FR" sz="1400" dirty="0"/>
              <a:t>La feuille d'automne</a:t>
            </a:r>
          </a:p>
          <a:p>
            <a:r>
              <a:rPr lang="fr-FR" sz="1400" dirty="0"/>
              <a:t>Emportée par le vent</a:t>
            </a:r>
          </a:p>
          <a:p>
            <a:r>
              <a:rPr lang="fr-FR" sz="1400" dirty="0"/>
              <a:t>En rondes monotones</a:t>
            </a:r>
          </a:p>
          <a:p>
            <a:r>
              <a:rPr lang="fr-FR" sz="1400" dirty="0"/>
              <a:t>Tombe en tourbillonnant</a:t>
            </a:r>
          </a:p>
          <a:p>
            <a:endParaRPr lang="fr-FR" sz="1400" dirty="0"/>
          </a:p>
          <a:p>
            <a:r>
              <a:rPr lang="fr-FR" sz="1400" dirty="0"/>
              <a:t>Nuage dans le ciel</a:t>
            </a:r>
          </a:p>
          <a:p>
            <a:r>
              <a:rPr lang="fr-FR" sz="1400" dirty="0"/>
              <a:t>S'étire, s'étire</a:t>
            </a:r>
          </a:p>
          <a:p>
            <a:r>
              <a:rPr lang="fr-FR" sz="1400" dirty="0"/>
              <a:t>Nuage dans le ciel</a:t>
            </a:r>
          </a:p>
          <a:p>
            <a:r>
              <a:rPr lang="fr-FR" sz="1400" dirty="0"/>
              <a:t>S'étire comme une aile</a:t>
            </a:r>
          </a:p>
          <a:p>
            <a:r>
              <a:rPr lang="fr-FR" sz="1400" dirty="0"/>
              <a:t>La feuille d'automne</a:t>
            </a:r>
          </a:p>
          <a:p>
            <a:r>
              <a:rPr lang="fr-FR" sz="1400" dirty="0"/>
              <a:t>Emportée par le vent</a:t>
            </a:r>
          </a:p>
          <a:p>
            <a:r>
              <a:rPr lang="fr-FR" sz="1400" dirty="0"/>
              <a:t>En rondes monotones</a:t>
            </a:r>
          </a:p>
          <a:p>
            <a:r>
              <a:rPr lang="fr-FR" sz="1400" dirty="0"/>
              <a:t>Tombe en tourbillonnant</a:t>
            </a:r>
          </a:p>
          <a:p>
            <a:endParaRPr lang="fr-FR" sz="1400" dirty="0"/>
          </a:p>
          <a:p>
            <a:r>
              <a:rPr lang="fr-FR" sz="1400" dirty="0"/>
              <a:t>Châtaignes dans les bois</a:t>
            </a:r>
          </a:p>
          <a:p>
            <a:r>
              <a:rPr lang="fr-FR" sz="1400" dirty="0"/>
              <a:t>Se fendent, se fendent</a:t>
            </a:r>
          </a:p>
          <a:p>
            <a:r>
              <a:rPr lang="fr-FR" sz="1400" dirty="0"/>
              <a:t>Châtaignes dans les bois</a:t>
            </a:r>
          </a:p>
          <a:p>
            <a:r>
              <a:rPr lang="fr-FR" sz="1400" dirty="0"/>
              <a:t>Se fendent sous nos pas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2730400" y="1332359"/>
            <a:ext cx="24482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La </a:t>
            </a:r>
            <a:r>
              <a:rPr lang="fr-FR" sz="1400" dirty="0"/>
              <a:t>feuille d'automne</a:t>
            </a:r>
          </a:p>
          <a:p>
            <a:r>
              <a:rPr lang="fr-FR" sz="1400" dirty="0"/>
              <a:t>Emportée par le vent</a:t>
            </a:r>
          </a:p>
          <a:p>
            <a:r>
              <a:rPr lang="fr-FR" sz="1400" dirty="0"/>
              <a:t>En rondes monotones</a:t>
            </a:r>
          </a:p>
          <a:p>
            <a:r>
              <a:rPr lang="fr-FR" sz="1400" dirty="0"/>
              <a:t>Tombe en tourbillonnant</a:t>
            </a:r>
          </a:p>
          <a:p>
            <a:endParaRPr lang="fr-FR" sz="1400" dirty="0"/>
          </a:p>
          <a:p>
            <a:r>
              <a:rPr lang="fr-FR" sz="1400" dirty="0"/>
              <a:t>Et ce chant dans mon cœur</a:t>
            </a:r>
          </a:p>
          <a:p>
            <a:r>
              <a:rPr lang="fr-FR" sz="1400" dirty="0"/>
              <a:t>Murmure, murmure</a:t>
            </a:r>
          </a:p>
          <a:p>
            <a:r>
              <a:rPr lang="fr-FR" sz="1400" dirty="0"/>
              <a:t>Et ce chant dans mon cœur</a:t>
            </a:r>
          </a:p>
          <a:p>
            <a:r>
              <a:rPr lang="fr-FR" sz="1400" dirty="0"/>
              <a:t>Murmure le bonheur</a:t>
            </a:r>
          </a:p>
          <a:p>
            <a:r>
              <a:rPr lang="fr-FR" sz="1400" dirty="0"/>
              <a:t>La feuille d'automne</a:t>
            </a:r>
          </a:p>
          <a:p>
            <a:r>
              <a:rPr lang="fr-FR" sz="1400" dirty="0"/>
              <a:t>Emportée par le vent</a:t>
            </a:r>
          </a:p>
          <a:p>
            <a:r>
              <a:rPr lang="fr-FR" sz="1400" dirty="0"/>
              <a:t>En rondes monotones</a:t>
            </a:r>
          </a:p>
          <a:p>
            <a:r>
              <a:rPr lang="fr-FR" sz="1400" dirty="0"/>
              <a:t>Tombe en tourbillonnant</a:t>
            </a:r>
          </a:p>
          <a:p>
            <a:r>
              <a:rPr lang="fr-FR" sz="1400" dirty="0"/>
              <a:t>La feuille d'automne</a:t>
            </a:r>
          </a:p>
          <a:p>
            <a:r>
              <a:rPr lang="fr-FR" sz="1400" dirty="0"/>
              <a:t>Emportée par le vent</a:t>
            </a:r>
          </a:p>
          <a:p>
            <a:r>
              <a:rPr lang="fr-FR" sz="1400" dirty="0"/>
              <a:t>En rondes monotones</a:t>
            </a:r>
          </a:p>
          <a:p>
            <a:r>
              <a:rPr lang="fr-FR" sz="1400" dirty="0"/>
              <a:t>Tombe en tourbillonnant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09" y="887643"/>
            <a:ext cx="477328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09" y="6073922"/>
            <a:ext cx="1091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9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581" y="482195"/>
            <a:ext cx="468052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J’ai rencontré des </a:t>
            </a:r>
            <a:r>
              <a:rPr lang="fr-FR" sz="2000" b="1" dirty="0" smtClean="0"/>
              <a:t>champignons</a:t>
            </a:r>
          </a:p>
          <a:p>
            <a:pPr algn="ctr"/>
            <a:endParaRPr lang="fr-FR" sz="2000" b="1" dirty="0" smtClean="0"/>
          </a:p>
          <a:p>
            <a:endParaRPr lang="fr-FR" sz="1400" dirty="0"/>
          </a:p>
          <a:p>
            <a:pPr marL="271463"/>
            <a:r>
              <a:rPr lang="fr-FR" sz="1400" dirty="0"/>
              <a:t>J’ai rencontré des champignons,</a:t>
            </a:r>
          </a:p>
          <a:p>
            <a:pPr marL="271463"/>
            <a:r>
              <a:rPr lang="fr-FR" sz="1400" dirty="0"/>
              <a:t>Des </a:t>
            </a:r>
            <a:r>
              <a:rPr lang="fr-FR" sz="1400" dirty="0" smtClean="0"/>
              <a:t>blancs, </a:t>
            </a:r>
            <a:r>
              <a:rPr lang="fr-FR" sz="1400" dirty="0"/>
              <a:t>des jaunes et des oranges,</a:t>
            </a:r>
          </a:p>
          <a:p>
            <a:pPr marL="271463"/>
            <a:r>
              <a:rPr lang="fr-FR" sz="1400" dirty="0"/>
              <a:t>J’ai rencontré des champignons,</a:t>
            </a:r>
          </a:p>
          <a:p>
            <a:pPr marL="271463"/>
            <a:r>
              <a:rPr lang="fr-FR" sz="1400" dirty="0"/>
              <a:t>Qui poussaient sur le frais gazon.</a:t>
            </a:r>
          </a:p>
          <a:p>
            <a:pPr marL="271463"/>
            <a:endParaRPr lang="fr-FR" sz="1400" dirty="0" smtClean="0"/>
          </a:p>
          <a:p>
            <a:pPr marL="271463"/>
            <a:r>
              <a:rPr lang="fr-FR" sz="1400" dirty="0" smtClean="0"/>
              <a:t>Refrain</a:t>
            </a:r>
            <a:endParaRPr lang="fr-FR" sz="1400" dirty="0"/>
          </a:p>
          <a:p>
            <a:pPr marL="271463"/>
            <a:r>
              <a:rPr lang="fr-FR" sz="1400" dirty="0"/>
              <a:t>Des tous petits, des gros, des minces,</a:t>
            </a:r>
          </a:p>
          <a:p>
            <a:pPr marL="271463"/>
            <a:r>
              <a:rPr lang="fr-FR" sz="1400" dirty="0"/>
              <a:t>Des </a:t>
            </a:r>
            <a:r>
              <a:rPr lang="fr-FR" sz="1400" dirty="0" smtClean="0"/>
              <a:t>tous </a:t>
            </a:r>
            <a:r>
              <a:rPr lang="fr-FR" sz="1400" dirty="0"/>
              <a:t>petits et </a:t>
            </a:r>
            <a:r>
              <a:rPr lang="fr-FR" sz="1400" dirty="0" smtClean="0"/>
              <a:t>des </a:t>
            </a:r>
            <a:r>
              <a:rPr lang="fr-FR" sz="1400" dirty="0"/>
              <a:t>géants</a:t>
            </a:r>
            <a:r>
              <a:rPr lang="fr-FR" sz="1400" dirty="0" smtClean="0"/>
              <a:t>.</a:t>
            </a:r>
          </a:p>
          <a:p>
            <a:pPr marL="271463"/>
            <a:endParaRPr lang="fr-FR" sz="1400" dirty="0"/>
          </a:p>
          <a:p>
            <a:pPr marL="271463"/>
            <a:r>
              <a:rPr lang="fr-FR" sz="1400" dirty="0"/>
              <a:t>Je les ai mis dans mon panier,</a:t>
            </a:r>
          </a:p>
          <a:p>
            <a:pPr marL="271463"/>
            <a:r>
              <a:rPr lang="fr-FR" sz="1400" dirty="0"/>
              <a:t>Les blancs, les jaunes et les oranges,</a:t>
            </a:r>
          </a:p>
          <a:p>
            <a:pPr marL="271463"/>
            <a:r>
              <a:rPr lang="fr-FR" sz="1400" dirty="0"/>
              <a:t>Je les ai mis dans mon panier,</a:t>
            </a:r>
          </a:p>
          <a:p>
            <a:pPr marL="271463"/>
            <a:r>
              <a:rPr lang="fr-FR" sz="1400" dirty="0"/>
              <a:t>A ma maman les ai portés.</a:t>
            </a:r>
          </a:p>
          <a:p>
            <a:pPr marL="271463"/>
            <a:endParaRPr lang="fr-FR" sz="1400" dirty="0" smtClean="0"/>
          </a:p>
          <a:p>
            <a:pPr marL="271463"/>
            <a:r>
              <a:rPr lang="fr-FR" sz="1400" dirty="0" smtClean="0"/>
              <a:t>Refrain</a:t>
            </a:r>
            <a:endParaRPr lang="fr-FR" sz="1400" dirty="0"/>
          </a:p>
          <a:p>
            <a:pPr marL="271463"/>
            <a:r>
              <a:rPr lang="fr-FR" sz="1400" dirty="0"/>
              <a:t>Les tous petits, les gros, les minces,</a:t>
            </a:r>
          </a:p>
          <a:p>
            <a:pPr marL="271463"/>
            <a:r>
              <a:rPr lang="fr-FR" sz="1400" dirty="0"/>
              <a:t>Les tous petits et les géants</a:t>
            </a:r>
            <a:r>
              <a:rPr lang="fr-FR" sz="1400" dirty="0" smtClean="0"/>
              <a:t>.</a:t>
            </a:r>
          </a:p>
          <a:p>
            <a:pPr marL="271463"/>
            <a:endParaRPr lang="fr-FR" sz="1400" dirty="0"/>
          </a:p>
          <a:p>
            <a:pPr marL="271463"/>
            <a:r>
              <a:rPr lang="fr-FR" sz="1400" dirty="0"/>
              <a:t>C’est défendu de les manger, </a:t>
            </a:r>
          </a:p>
          <a:p>
            <a:pPr marL="271463"/>
            <a:r>
              <a:rPr lang="fr-FR" sz="1400" dirty="0" smtClean="0"/>
              <a:t>Les blancs</a:t>
            </a:r>
            <a:r>
              <a:rPr lang="fr-FR" sz="1400" dirty="0"/>
              <a:t>, les jaunes et les oranges,</a:t>
            </a:r>
          </a:p>
          <a:p>
            <a:pPr marL="271463"/>
            <a:r>
              <a:rPr lang="fr-FR" sz="1400" dirty="0"/>
              <a:t>C’est défendu de les manger, </a:t>
            </a:r>
          </a:p>
          <a:p>
            <a:pPr marL="271463"/>
            <a:r>
              <a:rPr lang="fr-FR" sz="1400" dirty="0"/>
              <a:t>Alors je les ai replantés</a:t>
            </a:r>
            <a:r>
              <a:rPr lang="fr-FR" sz="1400" dirty="0" smtClean="0"/>
              <a:t>.</a:t>
            </a:r>
          </a:p>
          <a:p>
            <a:pPr marL="271463"/>
            <a:endParaRPr lang="fr-FR" sz="1400" dirty="0"/>
          </a:p>
          <a:p>
            <a:pPr marL="271463"/>
            <a:r>
              <a:rPr lang="fr-FR" sz="1400" dirty="0"/>
              <a:t>Refrain</a:t>
            </a:r>
          </a:p>
          <a:p>
            <a:pPr marL="271463"/>
            <a:r>
              <a:rPr lang="fr-FR" sz="1400" dirty="0"/>
              <a:t>Les tous petits, les gros, les minces,</a:t>
            </a:r>
          </a:p>
          <a:p>
            <a:pPr marL="271463"/>
            <a:r>
              <a:rPr lang="fr-FR" sz="1400" dirty="0"/>
              <a:t>Les tous petits et les géants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6" y="684287"/>
            <a:ext cx="4392488" cy="585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084887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708" y="343694"/>
            <a:ext cx="45662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C'est monsieur l’automne</a:t>
            </a:r>
          </a:p>
          <a:p>
            <a:pPr algn="ctr"/>
            <a:r>
              <a:rPr lang="fr-FR" sz="1400" dirty="0"/>
              <a:t>Michel </a:t>
            </a:r>
            <a:r>
              <a:rPr lang="fr-FR" sz="1400" dirty="0" err="1"/>
              <a:t>Agneray</a:t>
            </a:r>
            <a:r>
              <a:rPr lang="fr-FR" sz="1400" dirty="0"/>
              <a:t> </a:t>
            </a:r>
          </a:p>
          <a:p>
            <a:endParaRPr lang="fr-FR" sz="1400" u="sng" dirty="0"/>
          </a:p>
          <a:p>
            <a:pPr marL="358775"/>
            <a:r>
              <a:rPr lang="fr-FR" sz="1400" u="sng" dirty="0"/>
              <a:t>Refrain </a:t>
            </a:r>
          </a:p>
          <a:p>
            <a:pPr marL="358775"/>
            <a:r>
              <a:rPr lang="fr-FR" sz="1400" dirty="0"/>
              <a:t>Toc </a:t>
            </a:r>
            <a:r>
              <a:rPr lang="fr-FR" sz="1400" dirty="0" err="1"/>
              <a:t>toc</a:t>
            </a:r>
            <a:r>
              <a:rPr lang="fr-FR" sz="1400" dirty="0"/>
              <a:t> </a:t>
            </a:r>
            <a:r>
              <a:rPr lang="fr-FR" sz="1400" dirty="0" err="1"/>
              <a:t>toc</a:t>
            </a:r>
            <a:r>
              <a:rPr lang="fr-FR" sz="1400" dirty="0"/>
              <a:t> !</a:t>
            </a:r>
          </a:p>
          <a:p>
            <a:pPr marL="358775"/>
            <a:r>
              <a:rPr lang="fr-FR" sz="1400" dirty="0"/>
              <a:t>Qui a frappé à la porte ?</a:t>
            </a:r>
          </a:p>
          <a:p>
            <a:pPr marL="358775"/>
            <a:r>
              <a:rPr lang="fr-FR" sz="1400" dirty="0"/>
              <a:t>C'est monsieur l'automne.</a:t>
            </a:r>
          </a:p>
          <a:p>
            <a:pPr marL="358775"/>
            <a:r>
              <a:rPr lang="fr-FR" sz="1400" dirty="0"/>
              <a:t>Que voulez-vous, mon ami ?</a:t>
            </a:r>
          </a:p>
          <a:p>
            <a:pPr marL="358775"/>
            <a:r>
              <a:rPr lang="fr-FR" sz="1400" dirty="0"/>
              <a:t>M'installer ici !</a:t>
            </a:r>
          </a:p>
          <a:p>
            <a:pPr marL="358775"/>
            <a:endParaRPr lang="fr-FR" sz="1400" dirty="0"/>
          </a:p>
          <a:p>
            <a:pPr marL="358775"/>
            <a:r>
              <a:rPr lang="fr-FR" sz="1400" dirty="0"/>
              <a:t>Je viens repeindre la forêt</a:t>
            </a:r>
          </a:p>
          <a:p>
            <a:pPr marL="358775"/>
            <a:r>
              <a:rPr lang="fr-FR" sz="1400" dirty="0"/>
              <a:t>C'est parfait !</a:t>
            </a:r>
          </a:p>
          <a:p>
            <a:pPr marL="358775"/>
            <a:r>
              <a:rPr lang="fr-FR" sz="1400" dirty="0"/>
              <a:t>Dire adieu à monsieur l'été</a:t>
            </a:r>
          </a:p>
          <a:p>
            <a:pPr marL="358775"/>
            <a:r>
              <a:rPr lang="fr-FR" sz="1400" dirty="0"/>
              <a:t>M'sieur l'été !</a:t>
            </a:r>
          </a:p>
          <a:p>
            <a:pPr marL="358775"/>
            <a:r>
              <a:rPr lang="fr-FR" sz="1400" dirty="0"/>
              <a:t>Je vous apporte un parapluie</a:t>
            </a:r>
          </a:p>
          <a:p>
            <a:pPr marL="358775"/>
            <a:r>
              <a:rPr lang="fr-FR" sz="1400" dirty="0"/>
              <a:t>Sapristi !</a:t>
            </a:r>
          </a:p>
          <a:p>
            <a:pPr marL="358775"/>
            <a:r>
              <a:rPr lang="fr-FR" sz="1400" dirty="0"/>
              <a:t>Car je vais faire tomber la pluie</a:t>
            </a:r>
          </a:p>
          <a:p>
            <a:pPr marL="358775"/>
            <a:r>
              <a:rPr lang="fr-FR" sz="1400" dirty="0"/>
              <a:t>Ça suffit </a:t>
            </a:r>
            <a:r>
              <a:rPr lang="fr-FR" sz="1400" dirty="0" smtClean="0"/>
              <a:t>!</a:t>
            </a:r>
          </a:p>
          <a:p>
            <a:pPr marL="358775"/>
            <a:endParaRPr lang="fr-FR" sz="1400" dirty="0"/>
          </a:p>
          <a:p>
            <a:pPr marL="358775"/>
            <a:r>
              <a:rPr lang="fr-FR" sz="1400" dirty="0"/>
              <a:t>Refrain </a:t>
            </a:r>
            <a:endParaRPr lang="fr-FR" sz="1400" dirty="0" smtClean="0"/>
          </a:p>
          <a:p>
            <a:pPr marL="358775"/>
            <a:endParaRPr lang="fr-FR" sz="1400" dirty="0"/>
          </a:p>
          <a:p>
            <a:pPr marL="358775"/>
            <a:r>
              <a:rPr lang="fr-FR" sz="1400" dirty="0"/>
              <a:t>Je viens cueillir des champignons</a:t>
            </a:r>
          </a:p>
          <a:p>
            <a:pPr marL="358775"/>
            <a:r>
              <a:rPr lang="fr-FR" sz="1400" dirty="0"/>
              <a:t>Ça, c'est bon !</a:t>
            </a:r>
          </a:p>
          <a:p>
            <a:pPr marL="358775"/>
            <a:r>
              <a:rPr lang="fr-FR" sz="1400" dirty="0"/>
              <a:t>Au milieu de votre salon</a:t>
            </a:r>
          </a:p>
          <a:p>
            <a:pPr marL="358775"/>
            <a:r>
              <a:rPr lang="fr-FR" sz="1400" dirty="0"/>
              <a:t>Ah ! ça, non !</a:t>
            </a:r>
          </a:p>
          <a:p>
            <a:pPr marL="358775"/>
            <a:r>
              <a:rPr lang="fr-FR" sz="1400" dirty="0"/>
              <a:t>Je vous apporte un paravent</a:t>
            </a:r>
          </a:p>
          <a:p>
            <a:pPr marL="358775"/>
            <a:r>
              <a:rPr lang="fr-FR" sz="1400" dirty="0"/>
              <a:t>Ah ! vraiment ?</a:t>
            </a:r>
          </a:p>
          <a:p>
            <a:pPr marL="358775"/>
            <a:r>
              <a:rPr lang="fr-FR" sz="1400" dirty="0"/>
              <a:t>Car je vais faire souffler le vent</a:t>
            </a:r>
          </a:p>
          <a:p>
            <a:pPr marL="358775"/>
            <a:r>
              <a:rPr lang="fr-FR" sz="1400" dirty="0"/>
              <a:t>Pas marrant </a:t>
            </a:r>
            <a:r>
              <a:rPr lang="fr-FR" sz="1400" dirty="0" smtClean="0"/>
              <a:t>!</a:t>
            </a:r>
          </a:p>
          <a:p>
            <a:pPr marL="358775"/>
            <a:endParaRPr lang="fr-FR" sz="1400" dirty="0"/>
          </a:p>
          <a:p>
            <a:pPr marL="358775"/>
            <a:r>
              <a:rPr lang="fr-FR" sz="1400" dirty="0"/>
              <a:t>Refrain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127111"/>
            <a:ext cx="109201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06" y="1548383"/>
            <a:ext cx="4740308" cy="338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708" y="468263"/>
            <a:ext cx="456626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Le traineau du Père Noël</a:t>
            </a:r>
          </a:p>
          <a:p>
            <a:pPr algn="ctr"/>
            <a:endParaRPr lang="fr-FR" sz="2000" b="1" dirty="0"/>
          </a:p>
          <a:p>
            <a:r>
              <a:rPr lang="fr-FR" sz="1200" b="1" u="sng" dirty="0"/>
              <a:t>REFRAIN:</a:t>
            </a:r>
          </a:p>
          <a:p>
            <a:r>
              <a:rPr lang="fr-FR" sz="1200" b="1" dirty="0"/>
              <a:t>Petit Renne tire, traîne le traîneau</a:t>
            </a:r>
          </a:p>
          <a:p>
            <a:r>
              <a:rPr lang="fr-FR" sz="1200" b="1" dirty="0"/>
              <a:t>1, 2, 3, il est plein de cadeaux   </a:t>
            </a:r>
          </a:p>
          <a:p>
            <a:r>
              <a:rPr lang="fr-FR" sz="1200" b="1" dirty="0"/>
              <a:t>Petit Renne tire, traîne le traîneau</a:t>
            </a:r>
          </a:p>
          <a:p>
            <a:r>
              <a:rPr lang="fr-FR" sz="1200" b="1" dirty="0"/>
              <a:t>Ding, ding, ding, on entend les grelots.</a:t>
            </a:r>
            <a:r>
              <a:rPr lang="fr-FR" sz="1200" dirty="0"/>
              <a:t>            </a:t>
            </a:r>
            <a:br>
              <a:rPr lang="fr-FR" sz="1200" dirty="0"/>
            </a:br>
            <a:endParaRPr lang="fr-FR" sz="1200" dirty="0"/>
          </a:p>
          <a:p>
            <a:r>
              <a:rPr lang="fr-FR" sz="1200" dirty="0"/>
              <a:t>C'est le Père Noël qui conduit tes pas</a:t>
            </a:r>
            <a:br>
              <a:rPr lang="fr-FR" sz="1200" dirty="0"/>
            </a:br>
            <a:r>
              <a:rPr lang="fr-FR" sz="1200" dirty="0"/>
              <a:t>Tu survoles les montagnes, tu traverses les grands bois</a:t>
            </a:r>
          </a:p>
          <a:p>
            <a:r>
              <a:rPr lang="fr-FR" sz="1200" dirty="0"/>
              <a:t>Petit Renne tire, traîne le traîneau</a:t>
            </a:r>
          </a:p>
          <a:p>
            <a:r>
              <a:rPr lang="fr-FR" sz="1200" dirty="0"/>
              <a:t>Petit Renne, ne traîne pas trop.</a:t>
            </a:r>
            <a:br>
              <a:rPr lang="fr-FR" sz="1200" dirty="0"/>
            </a:br>
            <a:r>
              <a:rPr lang="fr-FR" sz="1200" dirty="0"/>
              <a:t> </a:t>
            </a:r>
          </a:p>
          <a:p>
            <a:r>
              <a:rPr lang="fr-FR" sz="1200" b="1" dirty="0"/>
              <a:t>REFRAIN</a:t>
            </a:r>
            <a:r>
              <a:rPr lang="fr-FR" sz="1200" dirty="0"/>
              <a:t> </a:t>
            </a:r>
          </a:p>
          <a:p>
            <a:r>
              <a:rPr lang="fr-FR" sz="1200" dirty="0"/>
              <a:t> </a:t>
            </a:r>
          </a:p>
          <a:p>
            <a:r>
              <a:rPr lang="fr-FR" sz="1200" dirty="0"/>
              <a:t>Dans la nuit où il fait si noir, si froid</a:t>
            </a:r>
            <a:br>
              <a:rPr lang="fr-FR" sz="1200" dirty="0"/>
            </a:br>
            <a:r>
              <a:rPr lang="fr-FR" sz="1200" dirty="0"/>
              <a:t>La lumière des étoiles t’éclaire le chemin des toits</a:t>
            </a:r>
            <a:br>
              <a:rPr lang="fr-FR" sz="1200" dirty="0"/>
            </a:br>
            <a:r>
              <a:rPr lang="fr-FR" sz="1200" dirty="0"/>
              <a:t>Petit Renne tire, traîne le traîneau</a:t>
            </a:r>
            <a:br>
              <a:rPr lang="fr-FR" sz="1200" dirty="0"/>
            </a:br>
            <a:r>
              <a:rPr lang="fr-FR" sz="1200" dirty="0"/>
              <a:t>Petite Renne, ne traîne pas trop</a:t>
            </a:r>
            <a:r>
              <a:rPr lang="fr-FR" sz="1200" dirty="0" smtClean="0"/>
              <a:t>.</a:t>
            </a:r>
          </a:p>
          <a:p>
            <a:endParaRPr lang="fr-FR" sz="1200" dirty="0"/>
          </a:p>
          <a:p>
            <a:r>
              <a:rPr lang="fr-FR" sz="1200" b="1" dirty="0"/>
              <a:t>REFRAIN</a:t>
            </a:r>
          </a:p>
          <a:p>
            <a:endParaRPr lang="fr-FR" sz="1200" dirty="0"/>
          </a:p>
          <a:p>
            <a:r>
              <a:rPr lang="fr-FR" sz="1200" dirty="0"/>
              <a:t>Si tu ne veux pas rencontrer le loup</a:t>
            </a:r>
          </a:p>
          <a:p>
            <a:r>
              <a:rPr lang="fr-FR" sz="1200" dirty="0"/>
              <a:t>Tu pourras rester dormir et passer la nuit avec nous</a:t>
            </a:r>
          </a:p>
          <a:p>
            <a:r>
              <a:rPr lang="fr-FR" sz="1200" dirty="0"/>
              <a:t>Petit Renne tire, traîne le traîneau</a:t>
            </a:r>
          </a:p>
          <a:p>
            <a:r>
              <a:rPr lang="fr-FR" sz="1200" dirty="0"/>
              <a:t>Petite Renne, ne traîne pas trop.</a:t>
            </a:r>
          </a:p>
          <a:p>
            <a:endParaRPr lang="fr-FR" sz="1200" dirty="0"/>
          </a:p>
          <a:p>
            <a:r>
              <a:rPr lang="fr-FR" sz="1200" b="1" dirty="0"/>
              <a:t>REFRAIN</a:t>
            </a:r>
          </a:p>
          <a:p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Et demain matin, au pied du sapin</a:t>
            </a:r>
            <a:br>
              <a:rPr lang="fr-FR" sz="1200" dirty="0"/>
            </a:br>
            <a:r>
              <a:rPr lang="fr-FR" sz="1200" dirty="0"/>
              <a:t>Je trouverai mes cadeaux, mais vous serez déjà si loin.</a:t>
            </a:r>
            <a:br>
              <a:rPr lang="fr-FR" sz="1200" dirty="0"/>
            </a:br>
            <a:r>
              <a:rPr lang="fr-FR" sz="1200" dirty="0"/>
              <a:t>Petit Renne tire, traîne le traîneau</a:t>
            </a:r>
            <a:br>
              <a:rPr lang="fr-FR" sz="1200" dirty="0"/>
            </a:br>
            <a:r>
              <a:rPr lang="fr-FR" sz="1200" dirty="0"/>
              <a:t>Petite Renne, ne traîne pas </a:t>
            </a:r>
            <a:r>
              <a:rPr lang="fr-FR" sz="1200" dirty="0" smtClean="0"/>
              <a:t>trop</a:t>
            </a:r>
            <a:endParaRPr lang="fr-FR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72" y="1040775"/>
            <a:ext cx="4828088" cy="482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0" y="6084887"/>
            <a:ext cx="107399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708" y="636083"/>
            <a:ext cx="456626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L’hiver</a:t>
            </a:r>
            <a:endParaRPr lang="fr-FR" sz="2000" b="1" dirty="0"/>
          </a:p>
          <a:p>
            <a:pPr algn="ctr"/>
            <a:r>
              <a:rPr lang="fr-FR" sz="1400" dirty="0" smtClean="0"/>
              <a:t>Jacky </a:t>
            </a:r>
            <a:r>
              <a:rPr lang="fr-FR" sz="1400" dirty="0" err="1" smtClean="0"/>
              <a:t>Galou</a:t>
            </a:r>
            <a:endParaRPr lang="fr-FR" sz="1400" dirty="0" smtClean="0"/>
          </a:p>
          <a:p>
            <a:pPr algn="ctr"/>
            <a:endParaRPr lang="fr-FR" sz="1400" dirty="0" smtClean="0"/>
          </a:p>
          <a:p>
            <a:pPr algn="ctr"/>
            <a:endParaRPr lang="fr-FR" sz="1400" dirty="0"/>
          </a:p>
          <a:p>
            <a:r>
              <a:rPr lang="fr-FR" sz="1400" dirty="0"/>
              <a:t>AÏE </a:t>
            </a:r>
            <a:r>
              <a:rPr lang="fr-FR" sz="1400" dirty="0" err="1"/>
              <a:t>AïE</a:t>
            </a:r>
            <a:r>
              <a:rPr lang="fr-FR" sz="1400" dirty="0"/>
              <a:t> AÏE J’ai froid aux oreilles</a:t>
            </a:r>
          </a:p>
          <a:p>
            <a:r>
              <a:rPr lang="fr-FR" sz="1400" dirty="0"/>
              <a:t>Des chaussettes pour mes orteils</a:t>
            </a:r>
          </a:p>
          <a:p>
            <a:r>
              <a:rPr lang="fr-FR" sz="1400" dirty="0"/>
              <a:t>OUILLE </a:t>
            </a:r>
            <a:r>
              <a:rPr lang="fr-FR" sz="1400" dirty="0" err="1"/>
              <a:t>OUILLE</a:t>
            </a:r>
            <a:r>
              <a:rPr lang="fr-FR" sz="1400" dirty="0"/>
              <a:t> </a:t>
            </a:r>
            <a:r>
              <a:rPr lang="fr-FR" sz="1400" dirty="0" err="1"/>
              <a:t>OUILLE</a:t>
            </a:r>
            <a:r>
              <a:rPr lang="fr-FR" sz="1400" dirty="0"/>
              <a:t> Mes pieds sont gelés</a:t>
            </a:r>
          </a:p>
          <a:p>
            <a:r>
              <a:rPr lang="fr-FR" sz="1400" dirty="0"/>
              <a:t>Je mets mes bottes dorées</a:t>
            </a:r>
          </a:p>
          <a:p>
            <a:endParaRPr lang="fr-FR" sz="1400" dirty="0"/>
          </a:p>
          <a:p>
            <a:r>
              <a:rPr lang="fr-FR" sz="1400" b="1" u="sng" dirty="0"/>
              <a:t>REFRAIN:</a:t>
            </a:r>
          </a:p>
          <a:p>
            <a:r>
              <a:rPr lang="fr-FR" sz="1400" b="1" dirty="0"/>
              <a:t>Les flocons de neige tombent </a:t>
            </a:r>
            <a:r>
              <a:rPr lang="fr-FR" sz="1400" b="1" dirty="0" err="1"/>
              <a:t>tombent</a:t>
            </a:r>
            <a:r>
              <a:rPr lang="fr-FR" sz="1400" b="1" dirty="0"/>
              <a:t> </a:t>
            </a:r>
            <a:r>
              <a:rPr lang="fr-FR" sz="1400" b="1" dirty="0" err="1"/>
              <a:t>tombent</a:t>
            </a:r>
            <a:endParaRPr lang="fr-FR" sz="1400" b="1" dirty="0"/>
          </a:p>
          <a:p>
            <a:r>
              <a:rPr lang="fr-FR" sz="1400" b="1" dirty="0"/>
              <a:t>Les flocons de neige tombent sur mon nez</a:t>
            </a:r>
          </a:p>
          <a:p>
            <a:endParaRPr lang="fr-FR" sz="1400" dirty="0"/>
          </a:p>
          <a:p>
            <a:r>
              <a:rPr lang="fr-FR" sz="1400" dirty="0"/>
              <a:t>OUH LALA Que mes mains sont froides</a:t>
            </a:r>
          </a:p>
          <a:p>
            <a:r>
              <a:rPr lang="fr-FR" sz="1400" dirty="0"/>
              <a:t>Je mets mes moufles bien chaudes</a:t>
            </a:r>
          </a:p>
          <a:p>
            <a:r>
              <a:rPr lang="fr-FR" sz="1400" dirty="0"/>
              <a:t>OUH </a:t>
            </a:r>
            <a:r>
              <a:rPr lang="fr-FR" sz="1400" dirty="0" err="1"/>
              <a:t>OUH</a:t>
            </a:r>
            <a:r>
              <a:rPr lang="fr-FR" sz="1400" dirty="0"/>
              <a:t> </a:t>
            </a:r>
            <a:r>
              <a:rPr lang="fr-FR" sz="1400" dirty="0" err="1"/>
              <a:t>OUH</a:t>
            </a:r>
            <a:r>
              <a:rPr lang="fr-FR" sz="1400" dirty="0"/>
              <a:t> Comme j’ai froid au cou</a:t>
            </a:r>
          </a:p>
          <a:p>
            <a:r>
              <a:rPr lang="fr-FR" sz="1400" dirty="0"/>
              <a:t>Je mets mon écharpe à trous</a:t>
            </a:r>
          </a:p>
          <a:p>
            <a:endParaRPr lang="fr-FR" sz="1400" dirty="0"/>
          </a:p>
          <a:p>
            <a:r>
              <a:rPr lang="fr-FR" sz="1400" b="1" dirty="0"/>
              <a:t>REFRAIN</a:t>
            </a:r>
          </a:p>
          <a:p>
            <a:endParaRPr lang="fr-FR" sz="1400" dirty="0"/>
          </a:p>
          <a:p>
            <a:r>
              <a:rPr lang="fr-FR" sz="1400" dirty="0"/>
              <a:t>GLA </a:t>
            </a:r>
            <a:r>
              <a:rPr lang="fr-FR" sz="1400" dirty="0" err="1"/>
              <a:t>GLA</a:t>
            </a:r>
            <a:r>
              <a:rPr lang="fr-FR" sz="1400" dirty="0"/>
              <a:t> </a:t>
            </a:r>
            <a:r>
              <a:rPr lang="fr-FR" sz="1400" dirty="0" err="1"/>
              <a:t>GLA</a:t>
            </a:r>
            <a:r>
              <a:rPr lang="fr-FR" sz="1400" dirty="0"/>
              <a:t> Mes bras sont gelés</a:t>
            </a:r>
          </a:p>
          <a:p>
            <a:r>
              <a:rPr lang="fr-FR" sz="1400" dirty="0"/>
              <a:t>Je mets mon manteau fourré</a:t>
            </a:r>
          </a:p>
          <a:p>
            <a:r>
              <a:rPr lang="fr-FR" sz="1400" dirty="0"/>
              <a:t>Maintenant je m’en vais dehors</a:t>
            </a:r>
          </a:p>
          <a:p>
            <a:r>
              <a:rPr lang="fr-FR" sz="1400" dirty="0"/>
              <a:t>Mon bonhomme de neige j’t’adore</a:t>
            </a:r>
          </a:p>
          <a:p>
            <a:endParaRPr lang="fr-FR" sz="1400" dirty="0"/>
          </a:p>
          <a:p>
            <a:r>
              <a:rPr lang="fr-FR" sz="1400" b="1" dirty="0"/>
              <a:t>REFRAIN X2</a:t>
            </a:r>
          </a:p>
          <a:p>
            <a:pPr algn="ctr"/>
            <a:endParaRPr lang="fr-FR" sz="1400" dirty="0"/>
          </a:p>
          <a:p>
            <a:endParaRPr lang="fr-FR" sz="1400" u="sng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42" y="2124447"/>
            <a:ext cx="4867816" cy="27977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11" y="6084887"/>
            <a:ext cx="109801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117027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/>
          <p:cNvSpPr/>
          <p:nvPr/>
        </p:nvSpPr>
        <p:spPr>
          <a:xfrm>
            <a:off x="5447436" y="108223"/>
            <a:ext cx="5143628" cy="7272808"/>
          </a:xfrm>
          <a:prstGeom prst="frame">
            <a:avLst>
              <a:gd name="adj1" fmla="val 21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708" y="343694"/>
            <a:ext cx="45662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800" b="1" dirty="0" smtClean="0"/>
          </a:p>
          <a:p>
            <a:pPr algn="ctr"/>
            <a:r>
              <a:rPr lang="fr-FR" sz="2800" b="1" dirty="0" smtClean="0"/>
              <a:t>Neige </a:t>
            </a:r>
            <a:r>
              <a:rPr lang="fr-FR" sz="2800" b="1" dirty="0" err="1" smtClean="0"/>
              <a:t>neige</a:t>
            </a:r>
            <a:r>
              <a:rPr lang="fr-FR" sz="2800" b="1" dirty="0" smtClean="0"/>
              <a:t> blanche</a:t>
            </a:r>
            <a:endParaRPr lang="fr-FR" sz="2800" b="1" dirty="0"/>
          </a:p>
          <a:p>
            <a:endParaRPr lang="fr-FR" sz="1400" u="sng" dirty="0" smtClean="0"/>
          </a:p>
          <a:p>
            <a:pPr algn="ctr"/>
            <a:r>
              <a:rPr lang="fr-FR" sz="2000" dirty="0"/>
              <a:t>Neige, neige blanche</a:t>
            </a:r>
            <a:br>
              <a:rPr lang="fr-FR" sz="2000" dirty="0"/>
            </a:br>
            <a:r>
              <a:rPr lang="fr-FR" sz="2000" dirty="0"/>
              <a:t>Tombe sur mes manches </a:t>
            </a:r>
            <a:br>
              <a:rPr lang="fr-FR" sz="2000" dirty="0"/>
            </a:br>
            <a:r>
              <a:rPr lang="fr-FR" sz="2000" dirty="0"/>
              <a:t>Et sur mon tout petit nez</a:t>
            </a:r>
            <a:br>
              <a:rPr lang="fr-FR" sz="2000" dirty="0"/>
            </a:br>
            <a:r>
              <a:rPr lang="fr-FR" sz="2000" dirty="0"/>
              <a:t>Qui est tout gelé.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Neige, neige blanche</a:t>
            </a:r>
            <a:br>
              <a:rPr lang="fr-FR" sz="2000" dirty="0"/>
            </a:br>
            <a:r>
              <a:rPr lang="fr-FR" sz="2000" dirty="0"/>
              <a:t>Tombe sur ma tête</a:t>
            </a:r>
            <a:br>
              <a:rPr lang="fr-FR" sz="2000" dirty="0"/>
            </a:br>
            <a:r>
              <a:rPr lang="fr-FR" sz="2000" dirty="0"/>
              <a:t>Et sur mes grands souliers</a:t>
            </a:r>
            <a:br>
              <a:rPr lang="fr-FR" sz="2000" dirty="0"/>
            </a:br>
            <a:r>
              <a:rPr lang="fr-FR" sz="2000" dirty="0"/>
              <a:t>Qui sont tout mouillés.</a:t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Neige, neige blanche</a:t>
            </a:r>
            <a:br>
              <a:rPr lang="fr-FR" sz="2000" dirty="0"/>
            </a:br>
            <a:r>
              <a:rPr lang="fr-FR" sz="2000" dirty="0"/>
              <a:t>Viens que je te mange</a:t>
            </a:r>
            <a:br>
              <a:rPr lang="fr-FR" sz="2000" dirty="0"/>
            </a:br>
            <a:r>
              <a:rPr lang="fr-FR" sz="2000" dirty="0"/>
              <a:t>Pose-toi tout doucement</a:t>
            </a:r>
            <a:br>
              <a:rPr lang="fr-FR" sz="2000" dirty="0"/>
            </a:br>
            <a:r>
              <a:rPr lang="fr-FR" sz="2000" dirty="0"/>
              <a:t>Comme un p'tit fondant. </a:t>
            </a:r>
            <a:endParaRPr lang="fr-FR" sz="2000" dirty="0" smtClean="0"/>
          </a:p>
          <a:p>
            <a:pPr algn="ctr"/>
            <a:r>
              <a:rPr lang="fr-FR" sz="2000" dirty="0" smtClean="0"/>
              <a:t>Ham </a:t>
            </a:r>
            <a:r>
              <a:rPr lang="fr-FR" sz="2000" dirty="0"/>
              <a:t>!</a:t>
            </a:r>
          </a:p>
          <a:p>
            <a:endParaRPr lang="fr-FR" sz="14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90A5A6"/>
              </a:clrFrom>
              <a:clrTo>
                <a:srgbClr val="90A5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8" r="23849"/>
          <a:stretch/>
        </p:blipFill>
        <p:spPr bwMode="auto">
          <a:xfrm>
            <a:off x="6282804" y="802655"/>
            <a:ext cx="3672408" cy="5282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6084887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1501</Words>
  <Application>Microsoft Office PowerPoint</Application>
  <PresentationFormat>Personnalisé</PresentationFormat>
  <Paragraphs>406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Nathalie</cp:lastModifiedBy>
  <cp:revision>48</cp:revision>
  <cp:lastPrinted>2018-12-30T10:02:42Z</cp:lastPrinted>
  <dcterms:created xsi:type="dcterms:W3CDTF">2018-09-19T07:59:25Z</dcterms:created>
  <dcterms:modified xsi:type="dcterms:W3CDTF">2018-12-30T10:03:12Z</dcterms:modified>
</cp:coreProperties>
</file>