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801600" cy="9601200" type="A3"/>
  <p:notesSz cx="6858000" cy="9144000"/>
  <p:defaultTextStyle>
    <a:defPPr>
      <a:defRPr lang="fr-FR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1512" y="-96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60870-995C-4991-8AE1-17231F252341}" type="datetimeFigureOut">
              <a:rPr lang="fr-FR" smtClean="0"/>
              <a:t>18/06/2015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7A251-C3CA-4B7B-9E92-FC01FABFA7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6500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60870-995C-4991-8AE1-17231F252341}" type="datetimeFigureOut">
              <a:rPr lang="fr-FR" smtClean="0"/>
              <a:t>18/06/2015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7A251-C3CA-4B7B-9E92-FC01FABFA7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3386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2994959" y="537845"/>
            <a:ext cx="4031615" cy="11470323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95668" y="537845"/>
            <a:ext cx="11885930" cy="1147032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60870-995C-4991-8AE1-17231F252341}" type="datetimeFigureOut">
              <a:rPr lang="fr-FR" smtClean="0"/>
              <a:t>18/06/2015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7A251-C3CA-4B7B-9E92-FC01FABFA7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1826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60870-995C-4991-8AE1-17231F252341}" type="datetimeFigureOut">
              <a:rPr lang="fr-FR" smtClean="0"/>
              <a:t>18/06/2015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7A251-C3CA-4B7B-9E92-FC01FABFA7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1137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60870-995C-4991-8AE1-17231F252341}" type="datetimeFigureOut">
              <a:rPr lang="fr-FR" smtClean="0"/>
              <a:t>18/06/2015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7A251-C3CA-4B7B-9E92-FC01FABFA7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840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95669" y="3135948"/>
            <a:ext cx="7958772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9067800" y="3135948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60870-995C-4991-8AE1-17231F252341}" type="datetimeFigureOut">
              <a:rPr lang="fr-FR" smtClean="0"/>
              <a:t>18/06/2015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7A251-C3CA-4B7B-9E92-FC01FABFA7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8103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60870-995C-4991-8AE1-17231F252341}" type="datetimeFigureOut">
              <a:rPr lang="fr-FR" smtClean="0"/>
              <a:t>18/06/2015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7A251-C3CA-4B7B-9E92-FC01FABFA7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699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60870-995C-4991-8AE1-17231F252341}" type="datetimeFigureOut">
              <a:rPr lang="fr-FR" smtClean="0"/>
              <a:t>18/06/2015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7A251-C3CA-4B7B-9E92-FC01FABFA7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1420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60870-995C-4991-8AE1-17231F252341}" type="datetimeFigureOut">
              <a:rPr lang="fr-FR" smtClean="0"/>
              <a:t>18/06/2015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7A251-C3CA-4B7B-9E92-FC01FABFA7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8825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60870-995C-4991-8AE1-17231F252341}" type="datetimeFigureOut">
              <a:rPr lang="fr-FR" smtClean="0"/>
              <a:t>18/06/2015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7A251-C3CA-4B7B-9E92-FC01FABFA7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568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60870-995C-4991-8AE1-17231F252341}" type="datetimeFigureOut">
              <a:rPr lang="fr-FR" smtClean="0"/>
              <a:t>18/06/2015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7A251-C3CA-4B7B-9E92-FC01FABFA7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8156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60870-995C-4991-8AE1-17231F252341}" type="datetimeFigureOut">
              <a:rPr lang="fr-FR" smtClean="0"/>
              <a:t>18/06/2015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7A251-C3CA-4B7B-9E92-FC01FABFA7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6790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352898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A3 (297 x 420 mm)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Nathalie</dc:creator>
  <cp:lastModifiedBy>Nathalie</cp:lastModifiedBy>
  <cp:revision>1</cp:revision>
  <dcterms:created xsi:type="dcterms:W3CDTF">2015-06-18T11:55:14Z</dcterms:created>
  <dcterms:modified xsi:type="dcterms:W3CDTF">2015-06-18T11:56:07Z</dcterms:modified>
</cp:coreProperties>
</file>